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handoutMasterIdLst>
    <p:handoutMasterId r:id="rId15"/>
  </p:handoutMasterIdLst>
  <p:sldIdLst>
    <p:sldId id="304" r:id="rId2"/>
    <p:sldId id="343" r:id="rId3"/>
    <p:sldId id="297" r:id="rId4"/>
    <p:sldId id="298" r:id="rId5"/>
    <p:sldId id="342" r:id="rId6"/>
    <p:sldId id="300" r:id="rId7"/>
    <p:sldId id="340" r:id="rId8"/>
    <p:sldId id="289" r:id="rId9"/>
    <p:sldId id="273" r:id="rId10"/>
    <p:sldId id="274" r:id="rId11"/>
    <p:sldId id="275" r:id="rId12"/>
    <p:sldId id="288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eematyyli 1 - Korostu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eematyyli 1 - Korostu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Vaalea tyyli 3 - Korostus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03447BB-5D67-496B-8E87-E561075AD55C}" styleName="Tumma tyyli 1 - Korostu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Ei tyyliä, taulukon ruudukko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eematyyli 1 - Korostu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F308A3-A73A-477F-A031-0F7D29E48DF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149CEB5F-F17E-47F6-8117-FA0FC6AB194C}">
      <dgm:prSet phldrT="[Teksti]" custT="1"/>
      <dgm:spPr/>
      <dgm:t>
        <a:bodyPr/>
        <a:lstStyle/>
        <a:p>
          <a:r>
            <a:rPr lang="fi-FI" sz="1600" dirty="0"/>
            <a:t>asetetaan tavoitteet</a:t>
          </a:r>
        </a:p>
      </dgm:t>
    </dgm:pt>
    <dgm:pt modelId="{ABC2414A-E41E-4ECA-AD26-DC60F733B817}" type="parTrans" cxnId="{39847019-D9EF-4EE7-8126-83DFB9FA22F5}">
      <dgm:prSet/>
      <dgm:spPr/>
      <dgm:t>
        <a:bodyPr/>
        <a:lstStyle/>
        <a:p>
          <a:endParaRPr lang="fi-FI"/>
        </a:p>
      </dgm:t>
    </dgm:pt>
    <dgm:pt modelId="{1D5860A4-3A49-4354-878E-65D0F039C9D4}" type="sibTrans" cxnId="{39847019-D9EF-4EE7-8126-83DFB9FA22F5}">
      <dgm:prSet/>
      <dgm:spPr/>
      <dgm:t>
        <a:bodyPr/>
        <a:lstStyle/>
        <a:p>
          <a:endParaRPr lang="fi-FI"/>
        </a:p>
      </dgm:t>
    </dgm:pt>
    <dgm:pt modelId="{AC7043E4-5616-46CF-B897-51A233C8C7E3}">
      <dgm:prSet phldrT="[Teksti]" custT="1"/>
      <dgm:spPr/>
      <dgm:t>
        <a:bodyPr/>
        <a:lstStyle/>
        <a:p>
          <a:r>
            <a:rPr lang="fi-FI" sz="1600"/>
            <a:t>valitaan menetelmä/t</a:t>
          </a:r>
        </a:p>
      </dgm:t>
    </dgm:pt>
    <dgm:pt modelId="{44BC81F5-5EBD-4EB7-95D6-B286FA53E030}" type="parTrans" cxnId="{A9D7A272-E4D1-4545-A48B-AC641CD44354}">
      <dgm:prSet/>
      <dgm:spPr/>
      <dgm:t>
        <a:bodyPr/>
        <a:lstStyle/>
        <a:p>
          <a:endParaRPr lang="fi-FI"/>
        </a:p>
      </dgm:t>
    </dgm:pt>
    <dgm:pt modelId="{6B4D0CE7-BD8A-47A5-8140-B05B31642AE0}" type="sibTrans" cxnId="{A9D7A272-E4D1-4545-A48B-AC641CD44354}">
      <dgm:prSet/>
      <dgm:spPr/>
      <dgm:t>
        <a:bodyPr/>
        <a:lstStyle/>
        <a:p>
          <a:endParaRPr lang="fi-FI"/>
        </a:p>
      </dgm:t>
    </dgm:pt>
    <dgm:pt modelId="{7461EE3D-90F4-4766-89CD-14F4B845C840}">
      <dgm:prSet phldrT="[Teksti]" custT="1"/>
      <dgm:spPr/>
      <dgm:t>
        <a:bodyPr/>
        <a:lstStyle/>
        <a:p>
          <a:r>
            <a:rPr lang="fi-FI" sz="1600"/>
            <a:t>valitaan osallistujat</a:t>
          </a:r>
        </a:p>
      </dgm:t>
    </dgm:pt>
    <dgm:pt modelId="{F25BF769-6526-4CF7-995A-B106C11FF732}" type="parTrans" cxnId="{03B9F984-90A5-46E4-8A27-86A682D4EE38}">
      <dgm:prSet/>
      <dgm:spPr/>
      <dgm:t>
        <a:bodyPr/>
        <a:lstStyle/>
        <a:p>
          <a:endParaRPr lang="fi-FI"/>
        </a:p>
      </dgm:t>
    </dgm:pt>
    <dgm:pt modelId="{D4A144B6-BB6C-4968-8F75-83D6E83FF452}" type="sibTrans" cxnId="{03B9F984-90A5-46E4-8A27-86A682D4EE38}">
      <dgm:prSet/>
      <dgm:spPr/>
      <dgm:t>
        <a:bodyPr/>
        <a:lstStyle/>
        <a:p>
          <a:endParaRPr lang="fi-FI"/>
        </a:p>
      </dgm:t>
    </dgm:pt>
    <dgm:pt modelId="{265FE78C-CC53-4357-A40E-FA8FBAE34A98}">
      <dgm:prSet custT="1"/>
      <dgm:spPr/>
      <dgm:t>
        <a:bodyPr/>
        <a:lstStyle/>
        <a:p>
          <a:r>
            <a:rPr lang="fi-FI" sz="1600"/>
            <a:t>suunnitellaan testin toteutus ja sen dokumentointi</a:t>
          </a:r>
        </a:p>
      </dgm:t>
    </dgm:pt>
    <dgm:pt modelId="{C9C4B844-A643-4D78-837D-15A266664BBE}" type="parTrans" cxnId="{41EE40E6-90A4-4B4D-B312-7F42D470988E}">
      <dgm:prSet/>
      <dgm:spPr/>
      <dgm:t>
        <a:bodyPr/>
        <a:lstStyle/>
        <a:p>
          <a:endParaRPr lang="fi-FI"/>
        </a:p>
      </dgm:t>
    </dgm:pt>
    <dgm:pt modelId="{D2074C1A-9F6F-4888-9C53-4FCBBBFEA902}" type="sibTrans" cxnId="{41EE40E6-90A4-4B4D-B312-7F42D470988E}">
      <dgm:prSet/>
      <dgm:spPr/>
      <dgm:t>
        <a:bodyPr/>
        <a:lstStyle/>
        <a:p>
          <a:endParaRPr lang="fi-FI"/>
        </a:p>
      </dgm:t>
    </dgm:pt>
    <dgm:pt modelId="{A59C39F0-884B-47E5-A30F-CE7209B8911D}">
      <dgm:prSet custT="1"/>
      <dgm:spPr/>
      <dgm:t>
        <a:bodyPr/>
        <a:lstStyle/>
        <a:p>
          <a:r>
            <a:rPr lang="fi-FI" sz="1600"/>
            <a:t>toteutetaan testaus</a:t>
          </a:r>
        </a:p>
      </dgm:t>
    </dgm:pt>
    <dgm:pt modelId="{EF9B6BB1-9948-44FE-A804-39205AC74330}" type="parTrans" cxnId="{1D481A78-0D48-4A0B-9704-E8088604A051}">
      <dgm:prSet/>
      <dgm:spPr/>
      <dgm:t>
        <a:bodyPr/>
        <a:lstStyle/>
        <a:p>
          <a:endParaRPr lang="fi-FI"/>
        </a:p>
      </dgm:t>
    </dgm:pt>
    <dgm:pt modelId="{FFE8A7D0-12A3-4480-A7F4-6A92251397D8}" type="sibTrans" cxnId="{1D481A78-0D48-4A0B-9704-E8088604A051}">
      <dgm:prSet/>
      <dgm:spPr/>
      <dgm:t>
        <a:bodyPr/>
        <a:lstStyle/>
        <a:p>
          <a:endParaRPr lang="fi-FI"/>
        </a:p>
      </dgm:t>
    </dgm:pt>
    <dgm:pt modelId="{185A3E3A-46D6-445A-A8F8-66C15BD450EC}">
      <dgm:prSet custT="1"/>
      <dgm:spPr/>
      <dgm:t>
        <a:bodyPr/>
        <a:lstStyle/>
        <a:p>
          <a:r>
            <a:rPr lang="fi-FI" sz="1600"/>
            <a:t>analysoidaan tulokset</a:t>
          </a:r>
        </a:p>
      </dgm:t>
    </dgm:pt>
    <dgm:pt modelId="{8A8949A9-7AFD-4DF2-A1DF-4349A15DCFEA}" type="parTrans" cxnId="{9B743583-2C61-484D-99E7-98058D012D02}">
      <dgm:prSet/>
      <dgm:spPr/>
      <dgm:t>
        <a:bodyPr/>
        <a:lstStyle/>
        <a:p>
          <a:endParaRPr lang="fi-FI"/>
        </a:p>
      </dgm:t>
    </dgm:pt>
    <dgm:pt modelId="{D2C41AE2-8B39-4E72-B480-57BBCEBB3537}" type="sibTrans" cxnId="{9B743583-2C61-484D-99E7-98058D012D02}">
      <dgm:prSet/>
      <dgm:spPr/>
      <dgm:t>
        <a:bodyPr/>
        <a:lstStyle/>
        <a:p>
          <a:endParaRPr lang="fi-FI"/>
        </a:p>
      </dgm:t>
    </dgm:pt>
    <dgm:pt modelId="{C3604A1C-11AC-472C-A0D5-93F9ED35DE77}">
      <dgm:prSet custT="1"/>
      <dgm:spPr/>
      <dgm:t>
        <a:bodyPr/>
        <a:lstStyle/>
        <a:p>
          <a:r>
            <a:rPr lang="fi-FI" sz="1600"/>
            <a:t>hyödynnetään tulokset</a:t>
          </a:r>
        </a:p>
      </dgm:t>
    </dgm:pt>
    <dgm:pt modelId="{03127475-F916-48E9-A880-72C84F68941A}" type="parTrans" cxnId="{0D992ED6-11FB-4A98-BD40-27E2792BA659}">
      <dgm:prSet/>
      <dgm:spPr/>
      <dgm:t>
        <a:bodyPr/>
        <a:lstStyle/>
        <a:p>
          <a:endParaRPr lang="fi-FI"/>
        </a:p>
      </dgm:t>
    </dgm:pt>
    <dgm:pt modelId="{6281418A-35EA-497D-9CC2-68F9EAC61742}" type="sibTrans" cxnId="{0D992ED6-11FB-4A98-BD40-27E2792BA659}">
      <dgm:prSet/>
      <dgm:spPr/>
      <dgm:t>
        <a:bodyPr/>
        <a:lstStyle/>
        <a:p>
          <a:endParaRPr lang="fi-FI"/>
        </a:p>
      </dgm:t>
    </dgm:pt>
    <dgm:pt modelId="{7E16143B-98A6-4162-9AB3-97E5050D7F09}" type="pres">
      <dgm:prSet presAssocID="{55F308A3-A73A-477F-A031-0F7D29E48DF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AF9C0657-E0BE-4009-AE56-676E10D9D4AD}" type="pres">
      <dgm:prSet presAssocID="{149CEB5F-F17E-47F6-8117-FA0FC6AB194C}" presName="hierRoot1" presStyleCnt="0"/>
      <dgm:spPr/>
    </dgm:pt>
    <dgm:pt modelId="{26F3EAF8-8238-4B9C-B2C3-0D5A3E47AB02}" type="pres">
      <dgm:prSet presAssocID="{149CEB5F-F17E-47F6-8117-FA0FC6AB194C}" presName="composite" presStyleCnt="0"/>
      <dgm:spPr/>
    </dgm:pt>
    <dgm:pt modelId="{B94D7CE9-8B35-4B84-8E14-C1AF5643EC30}" type="pres">
      <dgm:prSet presAssocID="{149CEB5F-F17E-47F6-8117-FA0FC6AB194C}" presName="background" presStyleLbl="node0" presStyleIdx="0" presStyleCnt="1"/>
      <dgm:spPr/>
    </dgm:pt>
    <dgm:pt modelId="{089CA232-6B8D-4125-8689-7E316D9BB815}" type="pres">
      <dgm:prSet presAssocID="{149CEB5F-F17E-47F6-8117-FA0FC6AB194C}" presName="text" presStyleLbl="fgAcc0" presStyleIdx="0" presStyleCnt="1" custScaleX="69469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9C3BC873-433E-4F9F-A6E3-4BF1D4321DDB}" type="pres">
      <dgm:prSet presAssocID="{149CEB5F-F17E-47F6-8117-FA0FC6AB194C}" presName="hierChild2" presStyleCnt="0"/>
      <dgm:spPr/>
    </dgm:pt>
    <dgm:pt modelId="{5A1749BD-446B-46E4-9B27-1B03F6BAE269}" type="pres">
      <dgm:prSet presAssocID="{44BC81F5-5EBD-4EB7-95D6-B286FA53E030}" presName="Name10" presStyleLbl="parChTrans1D2" presStyleIdx="0" presStyleCnt="1"/>
      <dgm:spPr/>
      <dgm:t>
        <a:bodyPr/>
        <a:lstStyle/>
        <a:p>
          <a:endParaRPr lang="fi-FI"/>
        </a:p>
      </dgm:t>
    </dgm:pt>
    <dgm:pt modelId="{2313C0DA-24FA-4653-9FBF-01E390230C23}" type="pres">
      <dgm:prSet presAssocID="{AC7043E4-5616-46CF-B897-51A233C8C7E3}" presName="hierRoot2" presStyleCnt="0"/>
      <dgm:spPr/>
    </dgm:pt>
    <dgm:pt modelId="{CEEF7635-81F9-4213-A65E-CCE61768A62D}" type="pres">
      <dgm:prSet presAssocID="{AC7043E4-5616-46CF-B897-51A233C8C7E3}" presName="composite2" presStyleCnt="0"/>
      <dgm:spPr/>
    </dgm:pt>
    <dgm:pt modelId="{CF6FBC50-1309-417C-B379-FDE7A90451D7}" type="pres">
      <dgm:prSet presAssocID="{AC7043E4-5616-46CF-B897-51A233C8C7E3}" presName="background2" presStyleLbl="node2" presStyleIdx="0" presStyleCnt="1"/>
      <dgm:spPr/>
    </dgm:pt>
    <dgm:pt modelId="{A3A54EDF-8325-443F-9DF5-300D35981503}" type="pres">
      <dgm:prSet presAssocID="{AC7043E4-5616-46CF-B897-51A233C8C7E3}" presName="text2" presStyleLbl="fgAcc2" presStyleIdx="0" presStyleCnt="1" custScaleX="69002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EE63CA8-7F60-44FD-8D32-18851CCD598E}" type="pres">
      <dgm:prSet presAssocID="{AC7043E4-5616-46CF-B897-51A233C8C7E3}" presName="hierChild3" presStyleCnt="0"/>
      <dgm:spPr/>
    </dgm:pt>
    <dgm:pt modelId="{CE5CC1BA-9EBB-4FF2-BCD7-4977200E614D}" type="pres">
      <dgm:prSet presAssocID="{F25BF769-6526-4CF7-995A-B106C11FF732}" presName="Name17" presStyleLbl="parChTrans1D3" presStyleIdx="0" presStyleCnt="1"/>
      <dgm:spPr/>
      <dgm:t>
        <a:bodyPr/>
        <a:lstStyle/>
        <a:p>
          <a:endParaRPr lang="fi-FI"/>
        </a:p>
      </dgm:t>
    </dgm:pt>
    <dgm:pt modelId="{693695C6-FDBF-4288-982F-0B2746C8D7A7}" type="pres">
      <dgm:prSet presAssocID="{7461EE3D-90F4-4766-89CD-14F4B845C840}" presName="hierRoot3" presStyleCnt="0"/>
      <dgm:spPr/>
    </dgm:pt>
    <dgm:pt modelId="{D243B936-D3FE-42E1-B222-7702578CAD2E}" type="pres">
      <dgm:prSet presAssocID="{7461EE3D-90F4-4766-89CD-14F4B845C840}" presName="composite3" presStyleCnt="0"/>
      <dgm:spPr/>
    </dgm:pt>
    <dgm:pt modelId="{C255E769-F036-432C-9C5D-8EBE14B96ADC}" type="pres">
      <dgm:prSet presAssocID="{7461EE3D-90F4-4766-89CD-14F4B845C840}" presName="background3" presStyleLbl="node3" presStyleIdx="0" presStyleCnt="1"/>
      <dgm:spPr/>
    </dgm:pt>
    <dgm:pt modelId="{24C3C208-D824-4A25-8D57-63B33948F9DF}" type="pres">
      <dgm:prSet presAssocID="{7461EE3D-90F4-4766-89CD-14F4B845C840}" presName="text3" presStyleLbl="fgAcc3" presStyleIdx="0" presStyleCnt="1" custScaleX="690020" custLinFactNeighborX="252" custLinFactNeighborY="-1104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924FC04-FF7D-4405-B230-9A884978BFD7}" type="pres">
      <dgm:prSet presAssocID="{7461EE3D-90F4-4766-89CD-14F4B845C840}" presName="hierChild4" presStyleCnt="0"/>
      <dgm:spPr/>
    </dgm:pt>
    <dgm:pt modelId="{F1A33821-0F58-4273-83D0-AA59C1A85D5A}" type="pres">
      <dgm:prSet presAssocID="{C9C4B844-A643-4D78-837D-15A266664BBE}" presName="Name23" presStyleLbl="parChTrans1D4" presStyleIdx="0" presStyleCnt="4"/>
      <dgm:spPr/>
      <dgm:t>
        <a:bodyPr/>
        <a:lstStyle/>
        <a:p>
          <a:endParaRPr lang="fi-FI"/>
        </a:p>
      </dgm:t>
    </dgm:pt>
    <dgm:pt modelId="{B7B3B911-2779-41A2-980F-70F7C4A029CA}" type="pres">
      <dgm:prSet presAssocID="{265FE78C-CC53-4357-A40E-FA8FBAE34A98}" presName="hierRoot4" presStyleCnt="0"/>
      <dgm:spPr/>
    </dgm:pt>
    <dgm:pt modelId="{443C1BAF-96EE-4657-9CC6-6C139F06D15B}" type="pres">
      <dgm:prSet presAssocID="{265FE78C-CC53-4357-A40E-FA8FBAE34A98}" presName="composite4" presStyleCnt="0"/>
      <dgm:spPr/>
    </dgm:pt>
    <dgm:pt modelId="{2728DCF0-FE6B-4C2C-9F5E-C21B327E9CA1}" type="pres">
      <dgm:prSet presAssocID="{265FE78C-CC53-4357-A40E-FA8FBAE34A98}" presName="background4" presStyleLbl="node4" presStyleIdx="0" presStyleCnt="4"/>
      <dgm:spPr/>
    </dgm:pt>
    <dgm:pt modelId="{BA647872-DF14-495F-B612-33EDA27A661F}" type="pres">
      <dgm:prSet presAssocID="{265FE78C-CC53-4357-A40E-FA8FBAE34A98}" presName="text4" presStyleLbl="fgAcc4" presStyleIdx="0" presStyleCnt="4" custScaleX="685346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7522335B-48D7-4F15-9BE8-3F7E613DFB2E}" type="pres">
      <dgm:prSet presAssocID="{265FE78C-CC53-4357-A40E-FA8FBAE34A98}" presName="hierChild5" presStyleCnt="0"/>
      <dgm:spPr/>
    </dgm:pt>
    <dgm:pt modelId="{8FCAAD6B-E0CF-42DE-8085-DFFC4387E6C8}" type="pres">
      <dgm:prSet presAssocID="{EF9B6BB1-9948-44FE-A804-39205AC74330}" presName="Name23" presStyleLbl="parChTrans1D4" presStyleIdx="1" presStyleCnt="4"/>
      <dgm:spPr/>
      <dgm:t>
        <a:bodyPr/>
        <a:lstStyle/>
        <a:p>
          <a:endParaRPr lang="fi-FI"/>
        </a:p>
      </dgm:t>
    </dgm:pt>
    <dgm:pt modelId="{F98B8EBB-88D1-4E27-A3D1-77E89532ACD0}" type="pres">
      <dgm:prSet presAssocID="{A59C39F0-884B-47E5-A30F-CE7209B8911D}" presName="hierRoot4" presStyleCnt="0"/>
      <dgm:spPr/>
    </dgm:pt>
    <dgm:pt modelId="{89877222-5708-4B41-A6B5-9AC94CAB8AB7}" type="pres">
      <dgm:prSet presAssocID="{A59C39F0-884B-47E5-A30F-CE7209B8911D}" presName="composite4" presStyleCnt="0"/>
      <dgm:spPr/>
    </dgm:pt>
    <dgm:pt modelId="{63C2CEB0-3A77-4D80-9A7C-E649B1CAA788}" type="pres">
      <dgm:prSet presAssocID="{A59C39F0-884B-47E5-A30F-CE7209B8911D}" presName="background4" presStyleLbl="node4" presStyleIdx="1" presStyleCnt="4"/>
      <dgm:spPr/>
    </dgm:pt>
    <dgm:pt modelId="{FC6E99C9-77EE-431F-9A00-D82ACC7F3839}" type="pres">
      <dgm:prSet presAssocID="{A59C39F0-884B-47E5-A30F-CE7209B8911D}" presName="text4" presStyleLbl="fgAcc4" presStyleIdx="1" presStyleCnt="4" custScaleX="685346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0AABDB78-EE72-43BD-B067-8D0C616C0E3B}" type="pres">
      <dgm:prSet presAssocID="{A59C39F0-884B-47E5-A30F-CE7209B8911D}" presName="hierChild5" presStyleCnt="0"/>
      <dgm:spPr/>
    </dgm:pt>
    <dgm:pt modelId="{D53BE4F0-D14E-44DA-B72C-5DC137D3CBFB}" type="pres">
      <dgm:prSet presAssocID="{8A8949A9-7AFD-4DF2-A1DF-4349A15DCFEA}" presName="Name23" presStyleLbl="parChTrans1D4" presStyleIdx="2" presStyleCnt="4"/>
      <dgm:spPr/>
      <dgm:t>
        <a:bodyPr/>
        <a:lstStyle/>
        <a:p>
          <a:endParaRPr lang="fi-FI"/>
        </a:p>
      </dgm:t>
    </dgm:pt>
    <dgm:pt modelId="{EFA16244-076D-4784-8E9A-0A6FA9379CB6}" type="pres">
      <dgm:prSet presAssocID="{185A3E3A-46D6-445A-A8F8-66C15BD450EC}" presName="hierRoot4" presStyleCnt="0"/>
      <dgm:spPr/>
    </dgm:pt>
    <dgm:pt modelId="{B9AB3936-9277-47A0-95AB-0518DE3AB81F}" type="pres">
      <dgm:prSet presAssocID="{185A3E3A-46D6-445A-A8F8-66C15BD450EC}" presName="composite4" presStyleCnt="0"/>
      <dgm:spPr/>
    </dgm:pt>
    <dgm:pt modelId="{99D02CA9-3B85-417C-93E0-0CBF5A3B524E}" type="pres">
      <dgm:prSet presAssocID="{185A3E3A-46D6-445A-A8F8-66C15BD450EC}" presName="background4" presStyleLbl="node4" presStyleIdx="2" presStyleCnt="4"/>
      <dgm:spPr/>
    </dgm:pt>
    <dgm:pt modelId="{4DD6C215-F4A1-4707-B23F-3428D93CE195}" type="pres">
      <dgm:prSet presAssocID="{185A3E3A-46D6-445A-A8F8-66C15BD450EC}" presName="text4" presStyleLbl="fgAcc4" presStyleIdx="2" presStyleCnt="4" custScaleX="68173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D4D72BBE-6FEE-4620-B0FB-EB1372A77941}" type="pres">
      <dgm:prSet presAssocID="{185A3E3A-46D6-445A-A8F8-66C15BD450EC}" presName="hierChild5" presStyleCnt="0"/>
      <dgm:spPr/>
    </dgm:pt>
    <dgm:pt modelId="{B13F368C-9A70-419E-AD54-3469D6C41509}" type="pres">
      <dgm:prSet presAssocID="{03127475-F916-48E9-A880-72C84F68941A}" presName="Name23" presStyleLbl="parChTrans1D4" presStyleIdx="3" presStyleCnt="4"/>
      <dgm:spPr/>
      <dgm:t>
        <a:bodyPr/>
        <a:lstStyle/>
        <a:p>
          <a:endParaRPr lang="fi-FI"/>
        </a:p>
      </dgm:t>
    </dgm:pt>
    <dgm:pt modelId="{7D2F30B4-E654-4A86-BDA1-7B8BA5C20535}" type="pres">
      <dgm:prSet presAssocID="{C3604A1C-11AC-472C-A0D5-93F9ED35DE77}" presName="hierRoot4" presStyleCnt="0"/>
      <dgm:spPr/>
    </dgm:pt>
    <dgm:pt modelId="{8132716D-1B2E-431B-857E-833E6F16E726}" type="pres">
      <dgm:prSet presAssocID="{C3604A1C-11AC-472C-A0D5-93F9ED35DE77}" presName="composite4" presStyleCnt="0"/>
      <dgm:spPr/>
    </dgm:pt>
    <dgm:pt modelId="{0112832D-8164-4981-BCD6-DC636894A398}" type="pres">
      <dgm:prSet presAssocID="{C3604A1C-11AC-472C-A0D5-93F9ED35DE77}" presName="background4" presStyleLbl="node4" presStyleIdx="3" presStyleCnt="4"/>
      <dgm:spPr/>
    </dgm:pt>
    <dgm:pt modelId="{FDDD0E2C-8825-4D13-BB51-4FAA92E261DE}" type="pres">
      <dgm:prSet presAssocID="{C3604A1C-11AC-472C-A0D5-93F9ED35DE77}" presName="text4" presStyleLbl="fgAcc4" presStyleIdx="3" presStyleCnt="4" custScaleX="678452" custLinFactNeighborY="39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7C311534-A683-47C3-B911-6FF062AE0BD8}" type="pres">
      <dgm:prSet presAssocID="{C3604A1C-11AC-472C-A0D5-93F9ED35DE77}" presName="hierChild5" presStyleCnt="0"/>
      <dgm:spPr/>
    </dgm:pt>
  </dgm:ptLst>
  <dgm:cxnLst>
    <dgm:cxn modelId="{FF901242-A957-45E0-90C2-8ED8FC198D20}" type="presOf" srcId="{7461EE3D-90F4-4766-89CD-14F4B845C840}" destId="{24C3C208-D824-4A25-8D57-63B33948F9DF}" srcOrd="0" destOrd="0" presId="urn:microsoft.com/office/officeart/2005/8/layout/hierarchy1"/>
    <dgm:cxn modelId="{9B743583-2C61-484D-99E7-98058D012D02}" srcId="{A59C39F0-884B-47E5-A30F-CE7209B8911D}" destId="{185A3E3A-46D6-445A-A8F8-66C15BD450EC}" srcOrd="0" destOrd="0" parTransId="{8A8949A9-7AFD-4DF2-A1DF-4349A15DCFEA}" sibTransId="{D2C41AE2-8B39-4E72-B480-57BBCEBB3537}"/>
    <dgm:cxn modelId="{FFCFD8C7-7E39-47DF-8B39-38D6947989AF}" type="presOf" srcId="{EF9B6BB1-9948-44FE-A804-39205AC74330}" destId="{8FCAAD6B-E0CF-42DE-8085-DFFC4387E6C8}" srcOrd="0" destOrd="0" presId="urn:microsoft.com/office/officeart/2005/8/layout/hierarchy1"/>
    <dgm:cxn modelId="{791B1F8E-B43D-4C17-A2EE-C86BC7791093}" type="presOf" srcId="{265FE78C-CC53-4357-A40E-FA8FBAE34A98}" destId="{BA647872-DF14-495F-B612-33EDA27A661F}" srcOrd="0" destOrd="0" presId="urn:microsoft.com/office/officeart/2005/8/layout/hierarchy1"/>
    <dgm:cxn modelId="{DEAEA315-2411-4713-9D04-F2D26C4AA835}" type="presOf" srcId="{A59C39F0-884B-47E5-A30F-CE7209B8911D}" destId="{FC6E99C9-77EE-431F-9A00-D82ACC7F3839}" srcOrd="0" destOrd="0" presId="urn:microsoft.com/office/officeart/2005/8/layout/hierarchy1"/>
    <dgm:cxn modelId="{4D30B0B0-A41D-41A7-8F2D-86C7B368222F}" type="presOf" srcId="{8A8949A9-7AFD-4DF2-A1DF-4349A15DCFEA}" destId="{D53BE4F0-D14E-44DA-B72C-5DC137D3CBFB}" srcOrd="0" destOrd="0" presId="urn:microsoft.com/office/officeart/2005/8/layout/hierarchy1"/>
    <dgm:cxn modelId="{8987E581-5590-4EDB-A15E-70C7689D623A}" type="presOf" srcId="{C9C4B844-A643-4D78-837D-15A266664BBE}" destId="{F1A33821-0F58-4273-83D0-AA59C1A85D5A}" srcOrd="0" destOrd="0" presId="urn:microsoft.com/office/officeart/2005/8/layout/hierarchy1"/>
    <dgm:cxn modelId="{39847019-D9EF-4EE7-8126-83DFB9FA22F5}" srcId="{55F308A3-A73A-477F-A031-0F7D29E48DFC}" destId="{149CEB5F-F17E-47F6-8117-FA0FC6AB194C}" srcOrd="0" destOrd="0" parTransId="{ABC2414A-E41E-4ECA-AD26-DC60F733B817}" sibTransId="{1D5860A4-3A49-4354-878E-65D0F039C9D4}"/>
    <dgm:cxn modelId="{41EE40E6-90A4-4B4D-B312-7F42D470988E}" srcId="{7461EE3D-90F4-4766-89CD-14F4B845C840}" destId="{265FE78C-CC53-4357-A40E-FA8FBAE34A98}" srcOrd="0" destOrd="0" parTransId="{C9C4B844-A643-4D78-837D-15A266664BBE}" sibTransId="{D2074C1A-9F6F-4888-9C53-4FCBBBFEA902}"/>
    <dgm:cxn modelId="{54DF3A68-BC3B-48C8-AD58-1DFEA3350D86}" type="presOf" srcId="{C3604A1C-11AC-472C-A0D5-93F9ED35DE77}" destId="{FDDD0E2C-8825-4D13-BB51-4FAA92E261DE}" srcOrd="0" destOrd="0" presId="urn:microsoft.com/office/officeart/2005/8/layout/hierarchy1"/>
    <dgm:cxn modelId="{03B9F984-90A5-46E4-8A27-86A682D4EE38}" srcId="{AC7043E4-5616-46CF-B897-51A233C8C7E3}" destId="{7461EE3D-90F4-4766-89CD-14F4B845C840}" srcOrd="0" destOrd="0" parTransId="{F25BF769-6526-4CF7-995A-B106C11FF732}" sibTransId="{D4A144B6-BB6C-4968-8F75-83D6E83FF452}"/>
    <dgm:cxn modelId="{F656BD33-BA40-4349-AC92-BA4C564CDADD}" type="presOf" srcId="{F25BF769-6526-4CF7-995A-B106C11FF732}" destId="{CE5CC1BA-9EBB-4FF2-BCD7-4977200E614D}" srcOrd="0" destOrd="0" presId="urn:microsoft.com/office/officeart/2005/8/layout/hierarchy1"/>
    <dgm:cxn modelId="{0F27BF54-5FE1-4D4E-904C-8817C5E64FF5}" type="presOf" srcId="{149CEB5F-F17E-47F6-8117-FA0FC6AB194C}" destId="{089CA232-6B8D-4125-8689-7E316D9BB815}" srcOrd="0" destOrd="0" presId="urn:microsoft.com/office/officeart/2005/8/layout/hierarchy1"/>
    <dgm:cxn modelId="{0D992ED6-11FB-4A98-BD40-27E2792BA659}" srcId="{185A3E3A-46D6-445A-A8F8-66C15BD450EC}" destId="{C3604A1C-11AC-472C-A0D5-93F9ED35DE77}" srcOrd="0" destOrd="0" parTransId="{03127475-F916-48E9-A880-72C84F68941A}" sibTransId="{6281418A-35EA-497D-9CC2-68F9EAC61742}"/>
    <dgm:cxn modelId="{1D481A78-0D48-4A0B-9704-E8088604A051}" srcId="{265FE78C-CC53-4357-A40E-FA8FBAE34A98}" destId="{A59C39F0-884B-47E5-A30F-CE7209B8911D}" srcOrd="0" destOrd="0" parTransId="{EF9B6BB1-9948-44FE-A804-39205AC74330}" sibTransId="{FFE8A7D0-12A3-4480-A7F4-6A92251397D8}"/>
    <dgm:cxn modelId="{D0290B7A-6EDC-4C1D-B1CE-3951CCC17832}" type="presOf" srcId="{AC7043E4-5616-46CF-B897-51A233C8C7E3}" destId="{A3A54EDF-8325-443F-9DF5-300D35981503}" srcOrd="0" destOrd="0" presId="urn:microsoft.com/office/officeart/2005/8/layout/hierarchy1"/>
    <dgm:cxn modelId="{B9F6C905-952A-4CCD-BF8A-02CB789C963C}" type="presOf" srcId="{44BC81F5-5EBD-4EB7-95D6-B286FA53E030}" destId="{5A1749BD-446B-46E4-9B27-1B03F6BAE269}" srcOrd="0" destOrd="0" presId="urn:microsoft.com/office/officeart/2005/8/layout/hierarchy1"/>
    <dgm:cxn modelId="{97E82171-3639-4DAD-83D7-156DAD79D948}" type="presOf" srcId="{03127475-F916-48E9-A880-72C84F68941A}" destId="{B13F368C-9A70-419E-AD54-3469D6C41509}" srcOrd="0" destOrd="0" presId="urn:microsoft.com/office/officeart/2005/8/layout/hierarchy1"/>
    <dgm:cxn modelId="{9D74F532-274B-431F-8A31-870AD8CB1DC5}" type="presOf" srcId="{185A3E3A-46D6-445A-A8F8-66C15BD450EC}" destId="{4DD6C215-F4A1-4707-B23F-3428D93CE195}" srcOrd="0" destOrd="0" presId="urn:microsoft.com/office/officeart/2005/8/layout/hierarchy1"/>
    <dgm:cxn modelId="{A9D7A272-E4D1-4545-A48B-AC641CD44354}" srcId="{149CEB5F-F17E-47F6-8117-FA0FC6AB194C}" destId="{AC7043E4-5616-46CF-B897-51A233C8C7E3}" srcOrd="0" destOrd="0" parTransId="{44BC81F5-5EBD-4EB7-95D6-B286FA53E030}" sibTransId="{6B4D0CE7-BD8A-47A5-8140-B05B31642AE0}"/>
    <dgm:cxn modelId="{74E1BBBC-6CB6-47C3-A242-6942260AB8E1}" type="presOf" srcId="{55F308A3-A73A-477F-A031-0F7D29E48DFC}" destId="{7E16143B-98A6-4162-9AB3-97E5050D7F09}" srcOrd="0" destOrd="0" presId="urn:microsoft.com/office/officeart/2005/8/layout/hierarchy1"/>
    <dgm:cxn modelId="{A8DF869C-0BA8-492D-AC97-CAA6D138746F}" type="presParOf" srcId="{7E16143B-98A6-4162-9AB3-97E5050D7F09}" destId="{AF9C0657-E0BE-4009-AE56-676E10D9D4AD}" srcOrd="0" destOrd="0" presId="urn:microsoft.com/office/officeart/2005/8/layout/hierarchy1"/>
    <dgm:cxn modelId="{EF74638A-F95B-45E4-8DD1-175DD7D72145}" type="presParOf" srcId="{AF9C0657-E0BE-4009-AE56-676E10D9D4AD}" destId="{26F3EAF8-8238-4B9C-B2C3-0D5A3E47AB02}" srcOrd="0" destOrd="0" presId="urn:microsoft.com/office/officeart/2005/8/layout/hierarchy1"/>
    <dgm:cxn modelId="{9107927F-526D-40F3-ABF5-73813E3008E3}" type="presParOf" srcId="{26F3EAF8-8238-4B9C-B2C3-0D5A3E47AB02}" destId="{B94D7CE9-8B35-4B84-8E14-C1AF5643EC30}" srcOrd="0" destOrd="0" presId="urn:microsoft.com/office/officeart/2005/8/layout/hierarchy1"/>
    <dgm:cxn modelId="{27FA5CD6-F702-445A-97F0-99E2F55843D4}" type="presParOf" srcId="{26F3EAF8-8238-4B9C-B2C3-0D5A3E47AB02}" destId="{089CA232-6B8D-4125-8689-7E316D9BB815}" srcOrd="1" destOrd="0" presId="urn:microsoft.com/office/officeart/2005/8/layout/hierarchy1"/>
    <dgm:cxn modelId="{5A8E68D4-F354-40DF-8291-9F8A2EA30855}" type="presParOf" srcId="{AF9C0657-E0BE-4009-AE56-676E10D9D4AD}" destId="{9C3BC873-433E-4F9F-A6E3-4BF1D4321DDB}" srcOrd="1" destOrd="0" presId="urn:microsoft.com/office/officeart/2005/8/layout/hierarchy1"/>
    <dgm:cxn modelId="{6158A6F6-C154-4A28-A5C4-5D92FAB8EBCC}" type="presParOf" srcId="{9C3BC873-433E-4F9F-A6E3-4BF1D4321DDB}" destId="{5A1749BD-446B-46E4-9B27-1B03F6BAE269}" srcOrd="0" destOrd="0" presId="urn:microsoft.com/office/officeart/2005/8/layout/hierarchy1"/>
    <dgm:cxn modelId="{36D3A9E5-F3B3-4583-8F63-BE6901FA5763}" type="presParOf" srcId="{9C3BC873-433E-4F9F-A6E3-4BF1D4321DDB}" destId="{2313C0DA-24FA-4653-9FBF-01E390230C23}" srcOrd="1" destOrd="0" presId="urn:microsoft.com/office/officeart/2005/8/layout/hierarchy1"/>
    <dgm:cxn modelId="{66447F6B-3E25-4BDB-86F1-676758D0F86D}" type="presParOf" srcId="{2313C0DA-24FA-4653-9FBF-01E390230C23}" destId="{CEEF7635-81F9-4213-A65E-CCE61768A62D}" srcOrd="0" destOrd="0" presId="urn:microsoft.com/office/officeart/2005/8/layout/hierarchy1"/>
    <dgm:cxn modelId="{44EEF704-C800-4886-AABC-6B8A7F4B9A45}" type="presParOf" srcId="{CEEF7635-81F9-4213-A65E-CCE61768A62D}" destId="{CF6FBC50-1309-417C-B379-FDE7A90451D7}" srcOrd="0" destOrd="0" presId="urn:microsoft.com/office/officeart/2005/8/layout/hierarchy1"/>
    <dgm:cxn modelId="{85A09941-BFFC-4ADB-8171-9A44FD00798E}" type="presParOf" srcId="{CEEF7635-81F9-4213-A65E-CCE61768A62D}" destId="{A3A54EDF-8325-443F-9DF5-300D35981503}" srcOrd="1" destOrd="0" presId="urn:microsoft.com/office/officeart/2005/8/layout/hierarchy1"/>
    <dgm:cxn modelId="{AAF64ECB-C909-4C02-A568-FE22B7985204}" type="presParOf" srcId="{2313C0DA-24FA-4653-9FBF-01E390230C23}" destId="{2EE63CA8-7F60-44FD-8D32-18851CCD598E}" srcOrd="1" destOrd="0" presId="urn:microsoft.com/office/officeart/2005/8/layout/hierarchy1"/>
    <dgm:cxn modelId="{0F0F6D3F-86A8-4FBF-BDCE-9B8DE65185F3}" type="presParOf" srcId="{2EE63CA8-7F60-44FD-8D32-18851CCD598E}" destId="{CE5CC1BA-9EBB-4FF2-BCD7-4977200E614D}" srcOrd="0" destOrd="0" presId="urn:microsoft.com/office/officeart/2005/8/layout/hierarchy1"/>
    <dgm:cxn modelId="{BADF6FBA-08A8-4C4B-9993-1DCE8429DB40}" type="presParOf" srcId="{2EE63CA8-7F60-44FD-8D32-18851CCD598E}" destId="{693695C6-FDBF-4288-982F-0B2746C8D7A7}" srcOrd="1" destOrd="0" presId="urn:microsoft.com/office/officeart/2005/8/layout/hierarchy1"/>
    <dgm:cxn modelId="{34195111-387F-42C7-A815-7E1C5641028B}" type="presParOf" srcId="{693695C6-FDBF-4288-982F-0B2746C8D7A7}" destId="{D243B936-D3FE-42E1-B222-7702578CAD2E}" srcOrd="0" destOrd="0" presId="urn:microsoft.com/office/officeart/2005/8/layout/hierarchy1"/>
    <dgm:cxn modelId="{FDCF63BC-2998-4907-A133-DD2E685AB774}" type="presParOf" srcId="{D243B936-D3FE-42E1-B222-7702578CAD2E}" destId="{C255E769-F036-432C-9C5D-8EBE14B96ADC}" srcOrd="0" destOrd="0" presId="urn:microsoft.com/office/officeart/2005/8/layout/hierarchy1"/>
    <dgm:cxn modelId="{5E03D5A5-CD57-4082-925A-0D3E906BFA62}" type="presParOf" srcId="{D243B936-D3FE-42E1-B222-7702578CAD2E}" destId="{24C3C208-D824-4A25-8D57-63B33948F9DF}" srcOrd="1" destOrd="0" presId="urn:microsoft.com/office/officeart/2005/8/layout/hierarchy1"/>
    <dgm:cxn modelId="{9007CB84-F997-4B9E-90CC-25EAD7FC5B39}" type="presParOf" srcId="{693695C6-FDBF-4288-982F-0B2746C8D7A7}" destId="{B924FC04-FF7D-4405-B230-9A884978BFD7}" srcOrd="1" destOrd="0" presId="urn:microsoft.com/office/officeart/2005/8/layout/hierarchy1"/>
    <dgm:cxn modelId="{D3F73B29-B26B-4A09-9C0A-41D06C60B867}" type="presParOf" srcId="{B924FC04-FF7D-4405-B230-9A884978BFD7}" destId="{F1A33821-0F58-4273-83D0-AA59C1A85D5A}" srcOrd="0" destOrd="0" presId="urn:microsoft.com/office/officeart/2005/8/layout/hierarchy1"/>
    <dgm:cxn modelId="{E866267F-5DA7-43A8-8DB4-45873199825E}" type="presParOf" srcId="{B924FC04-FF7D-4405-B230-9A884978BFD7}" destId="{B7B3B911-2779-41A2-980F-70F7C4A029CA}" srcOrd="1" destOrd="0" presId="urn:microsoft.com/office/officeart/2005/8/layout/hierarchy1"/>
    <dgm:cxn modelId="{4ECFFBBE-527E-45DF-B48D-3B1C11E2A9BF}" type="presParOf" srcId="{B7B3B911-2779-41A2-980F-70F7C4A029CA}" destId="{443C1BAF-96EE-4657-9CC6-6C139F06D15B}" srcOrd="0" destOrd="0" presId="urn:microsoft.com/office/officeart/2005/8/layout/hierarchy1"/>
    <dgm:cxn modelId="{3B00DABD-6F70-4C32-9CE8-DB0E80171DC8}" type="presParOf" srcId="{443C1BAF-96EE-4657-9CC6-6C139F06D15B}" destId="{2728DCF0-FE6B-4C2C-9F5E-C21B327E9CA1}" srcOrd="0" destOrd="0" presId="urn:microsoft.com/office/officeart/2005/8/layout/hierarchy1"/>
    <dgm:cxn modelId="{E015C463-46A5-42AC-B377-EFC7DBBCDEF0}" type="presParOf" srcId="{443C1BAF-96EE-4657-9CC6-6C139F06D15B}" destId="{BA647872-DF14-495F-B612-33EDA27A661F}" srcOrd="1" destOrd="0" presId="urn:microsoft.com/office/officeart/2005/8/layout/hierarchy1"/>
    <dgm:cxn modelId="{0660D245-AF78-44A1-9D1E-68517AA43D91}" type="presParOf" srcId="{B7B3B911-2779-41A2-980F-70F7C4A029CA}" destId="{7522335B-48D7-4F15-9BE8-3F7E613DFB2E}" srcOrd="1" destOrd="0" presId="urn:microsoft.com/office/officeart/2005/8/layout/hierarchy1"/>
    <dgm:cxn modelId="{FAE0C89B-6056-4C3A-9201-C02CF65BCCD6}" type="presParOf" srcId="{7522335B-48D7-4F15-9BE8-3F7E613DFB2E}" destId="{8FCAAD6B-E0CF-42DE-8085-DFFC4387E6C8}" srcOrd="0" destOrd="0" presId="urn:microsoft.com/office/officeart/2005/8/layout/hierarchy1"/>
    <dgm:cxn modelId="{D11850AA-F01D-447D-B937-E840ACFD009B}" type="presParOf" srcId="{7522335B-48D7-4F15-9BE8-3F7E613DFB2E}" destId="{F98B8EBB-88D1-4E27-A3D1-77E89532ACD0}" srcOrd="1" destOrd="0" presId="urn:microsoft.com/office/officeart/2005/8/layout/hierarchy1"/>
    <dgm:cxn modelId="{27185E60-301D-4358-AE42-4125428551AA}" type="presParOf" srcId="{F98B8EBB-88D1-4E27-A3D1-77E89532ACD0}" destId="{89877222-5708-4B41-A6B5-9AC94CAB8AB7}" srcOrd="0" destOrd="0" presId="urn:microsoft.com/office/officeart/2005/8/layout/hierarchy1"/>
    <dgm:cxn modelId="{4532647D-6910-4420-806C-7541B57B4D2A}" type="presParOf" srcId="{89877222-5708-4B41-A6B5-9AC94CAB8AB7}" destId="{63C2CEB0-3A77-4D80-9A7C-E649B1CAA788}" srcOrd="0" destOrd="0" presId="urn:microsoft.com/office/officeart/2005/8/layout/hierarchy1"/>
    <dgm:cxn modelId="{4D06CA02-3E38-448F-82E8-F92C4A764F72}" type="presParOf" srcId="{89877222-5708-4B41-A6B5-9AC94CAB8AB7}" destId="{FC6E99C9-77EE-431F-9A00-D82ACC7F3839}" srcOrd="1" destOrd="0" presId="urn:microsoft.com/office/officeart/2005/8/layout/hierarchy1"/>
    <dgm:cxn modelId="{41DE9A45-3B31-4AAA-91F0-ABD179E841A6}" type="presParOf" srcId="{F98B8EBB-88D1-4E27-A3D1-77E89532ACD0}" destId="{0AABDB78-EE72-43BD-B067-8D0C616C0E3B}" srcOrd="1" destOrd="0" presId="urn:microsoft.com/office/officeart/2005/8/layout/hierarchy1"/>
    <dgm:cxn modelId="{EB438060-085F-4C59-A9C4-E258BE99329A}" type="presParOf" srcId="{0AABDB78-EE72-43BD-B067-8D0C616C0E3B}" destId="{D53BE4F0-D14E-44DA-B72C-5DC137D3CBFB}" srcOrd="0" destOrd="0" presId="urn:microsoft.com/office/officeart/2005/8/layout/hierarchy1"/>
    <dgm:cxn modelId="{B2495473-1E5F-4C57-BB0B-5605023CC661}" type="presParOf" srcId="{0AABDB78-EE72-43BD-B067-8D0C616C0E3B}" destId="{EFA16244-076D-4784-8E9A-0A6FA9379CB6}" srcOrd="1" destOrd="0" presId="urn:microsoft.com/office/officeart/2005/8/layout/hierarchy1"/>
    <dgm:cxn modelId="{0D941844-6EC6-4DFE-B915-034DE99D83C4}" type="presParOf" srcId="{EFA16244-076D-4784-8E9A-0A6FA9379CB6}" destId="{B9AB3936-9277-47A0-95AB-0518DE3AB81F}" srcOrd="0" destOrd="0" presId="urn:microsoft.com/office/officeart/2005/8/layout/hierarchy1"/>
    <dgm:cxn modelId="{F528CD5B-9992-4E71-A7EF-B1577B6F1D43}" type="presParOf" srcId="{B9AB3936-9277-47A0-95AB-0518DE3AB81F}" destId="{99D02CA9-3B85-417C-93E0-0CBF5A3B524E}" srcOrd="0" destOrd="0" presId="urn:microsoft.com/office/officeart/2005/8/layout/hierarchy1"/>
    <dgm:cxn modelId="{2EFE4CBB-DA7E-45E3-98F9-3BD468D036F3}" type="presParOf" srcId="{B9AB3936-9277-47A0-95AB-0518DE3AB81F}" destId="{4DD6C215-F4A1-4707-B23F-3428D93CE195}" srcOrd="1" destOrd="0" presId="urn:microsoft.com/office/officeart/2005/8/layout/hierarchy1"/>
    <dgm:cxn modelId="{42F6852E-DFB4-4391-ACD0-8F5698871564}" type="presParOf" srcId="{EFA16244-076D-4784-8E9A-0A6FA9379CB6}" destId="{D4D72BBE-6FEE-4620-B0FB-EB1372A77941}" srcOrd="1" destOrd="0" presId="urn:microsoft.com/office/officeart/2005/8/layout/hierarchy1"/>
    <dgm:cxn modelId="{93CD8FBC-4729-49A6-A67D-47B144D832F4}" type="presParOf" srcId="{D4D72BBE-6FEE-4620-B0FB-EB1372A77941}" destId="{B13F368C-9A70-419E-AD54-3469D6C41509}" srcOrd="0" destOrd="0" presId="urn:microsoft.com/office/officeart/2005/8/layout/hierarchy1"/>
    <dgm:cxn modelId="{320703A3-0841-4C00-96A6-7DD07FB5D12F}" type="presParOf" srcId="{D4D72BBE-6FEE-4620-B0FB-EB1372A77941}" destId="{7D2F30B4-E654-4A86-BDA1-7B8BA5C20535}" srcOrd="1" destOrd="0" presId="urn:microsoft.com/office/officeart/2005/8/layout/hierarchy1"/>
    <dgm:cxn modelId="{75B46291-4BD9-4555-8748-442E1CE8D227}" type="presParOf" srcId="{7D2F30B4-E654-4A86-BDA1-7B8BA5C20535}" destId="{8132716D-1B2E-431B-857E-833E6F16E726}" srcOrd="0" destOrd="0" presId="urn:microsoft.com/office/officeart/2005/8/layout/hierarchy1"/>
    <dgm:cxn modelId="{858A46B9-7337-456E-B395-53E5DDBBC15D}" type="presParOf" srcId="{8132716D-1B2E-431B-857E-833E6F16E726}" destId="{0112832D-8164-4981-BCD6-DC636894A398}" srcOrd="0" destOrd="0" presId="urn:microsoft.com/office/officeart/2005/8/layout/hierarchy1"/>
    <dgm:cxn modelId="{070FEC7F-5AA9-43E4-9973-75AEDD600F83}" type="presParOf" srcId="{8132716D-1B2E-431B-857E-833E6F16E726}" destId="{FDDD0E2C-8825-4D13-BB51-4FAA92E261DE}" srcOrd="1" destOrd="0" presId="urn:microsoft.com/office/officeart/2005/8/layout/hierarchy1"/>
    <dgm:cxn modelId="{F2519C7B-B785-405F-8A31-64391B399468}" type="presParOf" srcId="{7D2F30B4-E654-4A86-BDA1-7B8BA5C20535}" destId="{7C311534-A683-47C3-B911-6FF062AE0BD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CE429E-F0B9-4B2D-B55E-354189199393}" type="doc">
      <dgm:prSet loTypeId="urn:microsoft.com/office/officeart/2005/8/layout/hierarchy4" loCatId="hierarchy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fi-FI"/>
        </a:p>
      </dgm:t>
    </dgm:pt>
    <dgm:pt modelId="{CB3921A6-C2CF-4369-AF3E-C042CD5C490F}">
      <dgm:prSet phldrT="[Teksti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ALOITUS</a:t>
          </a:r>
        </a:p>
      </dgm:t>
    </dgm:pt>
    <dgm:pt modelId="{5CA1905F-F17C-4958-8CC5-0F1D28655DC3}" type="parTrans" cxnId="{74B45711-B040-4F3B-95A2-2323A65F9EE0}">
      <dgm:prSet/>
      <dgm:spPr/>
      <dgm:t>
        <a:bodyPr/>
        <a:lstStyle/>
        <a:p>
          <a:endParaRPr lang="fi-FI"/>
        </a:p>
      </dgm:t>
    </dgm:pt>
    <dgm:pt modelId="{799FE532-A83F-48B7-B8C5-75E324A64107}" type="sibTrans" cxnId="{74B45711-B040-4F3B-95A2-2323A65F9EE0}">
      <dgm:prSet/>
      <dgm:spPr/>
      <dgm:t>
        <a:bodyPr/>
        <a:lstStyle/>
        <a:p>
          <a:endParaRPr lang="fi-FI"/>
        </a:p>
      </dgm:t>
    </dgm:pt>
    <dgm:pt modelId="{39AB1452-05B7-4FCC-8E00-297A39962AF4}">
      <dgm:prSet phldrT="[Teksti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Missä vaiheessa muotoiluprosessia olet?</a:t>
          </a:r>
        </a:p>
      </dgm:t>
    </dgm:pt>
    <dgm:pt modelId="{4F67CE17-F0F9-40AA-A990-896AE1FF4C5C}" type="parTrans" cxnId="{0C93EF83-A17B-4FD7-AA1A-69203DE9CBFE}">
      <dgm:prSet/>
      <dgm:spPr/>
      <dgm:t>
        <a:bodyPr/>
        <a:lstStyle/>
        <a:p>
          <a:endParaRPr lang="fi-FI"/>
        </a:p>
      </dgm:t>
    </dgm:pt>
    <dgm:pt modelId="{215D16CE-88EA-4699-BBB6-E90293513748}" type="sibTrans" cxnId="{0C93EF83-A17B-4FD7-AA1A-69203DE9CBFE}">
      <dgm:prSet/>
      <dgm:spPr/>
      <dgm:t>
        <a:bodyPr/>
        <a:lstStyle/>
        <a:p>
          <a:endParaRPr lang="fi-FI"/>
        </a:p>
      </dgm:t>
    </dgm:pt>
    <dgm:pt modelId="{4BFEF600-4B00-4921-B58E-CA92B90323A3}">
      <dgm:prSet phldrT="[Teksti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Varhainen</a:t>
          </a:r>
        </a:p>
      </dgm:t>
    </dgm:pt>
    <dgm:pt modelId="{73B74198-D3AF-4D79-81B4-9A5379899D21}" type="parTrans" cxnId="{F44BF2A6-477C-4DDC-B879-75AF88E41D5F}">
      <dgm:prSet/>
      <dgm:spPr/>
      <dgm:t>
        <a:bodyPr/>
        <a:lstStyle/>
        <a:p>
          <a:endParaRPr lang="fi-FI"/>
        </a:p>
      </dgm:t>
    </dgm:pt>
    <dgm:pt modelId="{BDC22BA0-1B04-40C7-972E-CD49C6CAF4D3}" type="sibTrans" cxnId="{F44BF2A6-477C-4DDC-B879-75AF88E41D5F}">
      <dgm:prSet/>
      <dgm:spPr/>
      <dgm:t>
        <a:bodyPr/>
        <a:lstStyle/>
        <a:p>
          <a:endParaRPr lang="fi-FI"/>
        </a:p>
      </dgm:t>
    </dgm:pt>
    <dgm:pt modelId="{F0E2DBDC-C6E4-4044-83C3-D3A080B65D8F}">
      <dgm:prSet phldrT="[Teksti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Myöhäinen</a:t>
          </a:r>
        </a:p>
      </dgm:t>
    </dgm:pt>
    <dgm:pt modelId="{419B094E-779D-40D1-AADF-6CCDBBAD71E9}" type="parTrans" cxnId="{9CF5C4AA-CAA5-404A-B4E6-1C5EA6971D75}">
      <dgm:prSet/>
      <dgm:spPr/>
      <dgm:t>
        <a:bodyPr/>
        <a:lstStyle/>
        <a:p>
          <a:endParaRPr lang="fi-FI"/>
        </a:p>
      </dgm:t>
    </dgm:pt>
    <dgm:pt modelId="{73F717DD-625B-4719-946B-8A54016A8F4F}" type="sibTrans" cxnId="{9CF5C4AA-CAA5-404A-B4E6-1C5EA6971D75}">
      <dgm:prSet/>
      <dgm:spPr/>
      <dgm:t>
        <a:bodyPr/>
        <a:lstStyle/>
        <a:p>
          <a:endParaRPr lang="fi-FI"/>
        </a:p>
      </dgm:t>
    </dgm:pt>
    <dgm:pt modelId="{36F97FA5-5EA7-48B2-96FC-8274AA59D435}">
      <dgm:prSet phldrT="[Teksti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Missä muodossa tuote on?</a:t>
          </a:r>
        </a:p>
      </dgm:t>
    </dgm:pt>
    <dgm:pt modelId="{4A524988-2C40-4181-891D-5A1DAB4709A0}" type="parTrans" cxnId="{61AD4425-5E4A-45E2-A3B8-50F44D898932}">
      <dgm:prSet/>
      <dgm:spPr/>
      <dgm:t>
        <a:bodyPr/>
        <a:lstStyle/>
        <a:p>
          <a:endParaRPr lang="fi-FI"/>
        </a:p>
      </dgm:t>
    </dgm:pt>
    <dgm:pt modelId="{C7611A40-C657-48C3-A5DF-696D38F90EF1}" type="sibTrans" cxnId="{61AD4425-5E4A-45E2-A3B8-50F44D898932}">
      <dgm:prSet/>
      <dgm:spPr/>
      <dgm:t>
        <a:bodyPr/>
        <a:lstStyle/>
        <a:p>
          <a:endParaRPr lang="fi-FI"/>
        </a:p>
      </dgm:t>
    </dgm:pt>
    <dgm:pt modelId="{9068ECE9-D993-42AF-A711-43B35FF05DFA}">
      <dgm:prSet phldrT="[Teksti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Konsepti</a:t>
          </a:r>
        </a:p>
      </dgm:t>
    </dgm:pt>
    <dgm:pt modelId="{55D65F36-582D-4868-A500-9B86B6290D5A}" type="parTrans" cxnId="{28BBF191-0637-4397-85C7-8FA9B5E8AF06}">
      <dgm:prSet/>
      <dgm:spPr/>
      <dgm:t>
        <a:bodyPr/>
        <a:lstStyle/>
        <a:p>
          <a:endParaRPr lang="fi-FI"/>
        </a:p>
      </dgm:t>
    </dgm:pt>
    <dgm:pt modelId="{5D5399AC-D5C3-48AD-946F-1033BFE436BD}" type="sibTrans" cxnId="{28BBF191-0637-4397-85C7-8FA9B5E8AF06}">
      <dgm:prSet/>
      <dgm:spPr/>
      <dgm:t>
        <a:bodyPr/>
        <a:lstStyle/>
        <a:p>
          <a:endParaRPr lang="fi-FI"/>
        </a:p>
      </dgm:t>
    </dgm:pt>
    <dgm:pt modelId="{D662E76D-1970-4A00-98D1-4E6063C2B32C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Lopullinen tuote</a:t>
          </a:r>
        </a:p>
      </dgm:t>
    </dgm:pt>
    <dgm:pt modelId="{C284314C-91C4-4276-8335-765D84669BF1}" type="parTrans" cxnId="{9EEB94D1-104D-4593-B142-BDD2E2595609}">
      <dgm:prSet/>
      <dgm:spPr/>
      <dgm:t>
        <a:bodyPr/>
        <a:lstStyle/>
        <a:p>
          <a:endParaRPr lang="fi-FI"/>
        </a:p>
      </dgm:t>
    </dgm:pt>
    <dgm:pt modelId="{41605670-91A0-4BCE-B32A-7797A4752E58}" type="sibTrans" cxnId="{9EEB94D1-104D-4593-B142-BDD2E2595609}">
      <dgm:prSet/>
      <dgm:spPr/>
      <dgm:t>
        <a:bodyPr/>
        <a:lstStyle/>
        <a:p>
          <a:endParaRPr lang="fi-FI"/>
        </a:p>
      </dgm:t>
    </dgm:pt>
    <dgm:pt modelId="{7165CA46-77A0-4773-95E5-B2CF642C8E28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Voitko tavoittaa loppukäyttäjää?</a:t>
          </a:r>
        </a:p>
      </dgm:t>
    </dgm:pt>
    <dgm:pt modelId="{C1872DB4-56FD-4064-80D9-4FC7F204814C}" type="parTrans" cxnId="{4E494981-BF9D-466F-BABC-24148D4ACB4A}">
      <dgm:prSet/>
      <dgm:spPr/>
      <dgm:t>
        <a:bodyPr/>
        <a:lstStyle/>
        <a:p>
          <a:endParaRPr lang="fi-FI"/>
        </a:p>
      </dgm:t>
    </dgm:pt>
    <dgm:pt modelId="{A2AB013B-4473-4519-B713-A89ABA1F1009}" type="sibTrans" cxnId="{4E494981-BF9D-466F-BABC-24148D4ACB4A}">
      <dgm:prSet/>
      <dgm:spPr/>
      <dgm:t>
        <a:bodyPr/>
        <a:lstStyle/>
        <a:p>
          <a:endParaRPr lang="fi-FI"/>
        </a:p>
      </dgm:t>
    </dgm:pt>
    <dgm:pt modelId="{C882577C-88B2-4EA0-A567-66539CE2C9FE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Miten tiukka aikataulu on?</a:t>
          </a:r>
        </a:p>
      </dgm:t>
    </dgm:pt>
    <dgm:pt modelId="{0AA8CCAC-FB49-45BB-A18E-1C8CCD694CF6}" type="parTrans" cxnId="{A3C2BB82-D381-485A-BCB9-9E96BEE57F69}">
      <dgm:prSet/>
      <dgm:spPr/>
      <dgm:t>
        <a:bodyPr/>
        <a:lstStyle/>
        <a:p>
          <a:endParaRPr lang="fi-FI"/>
        </a:p>
      </dgm:t>
    </dgm:pt>
    <dgm:pt modelId="{19ADA853-BAD0-49E6-8478-61B13DA4F1AD}" type="sibTrans" cxnId="{A3C2BB82-D381-485A-BCB9-9E96BEE57F69}">
      <dgm:prSet/>
      <dgm:spPr/>
      <dgm:t>
        <a:bodyPr/>
        <a:lstStyle/>
        <a:p>
          <a:endParaRPr lang="fi-FI"/>
        </a:p>
      </dgm:t>
    </dgm:pt>
    <dgm:pt modelId="{A23A9386-62E6-447A-86FA-F72F3B308DBB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i-FI" sz="900"/>
            <a:t>Vaatimusten määrittely</a:t>
          </a:r>
        </a:p>
        <a:p>
          <a:pPr algn="ctr"/>
          <a:endParaRPr lang="fi-FI" sz="900"/>
        </a:p>
        <a:p>
          <a:pPr algn="ctr"/>
          <a:r>
            <a:rPr lang="fi-FI" sz="900"/>
            <a:t>Käyttäjien tarpeiden anaysointi</a:t>
          </a:r>
        </a:p>
        <a:p>
          <a:pPr algn="ctr"/>
          <a:endParaRPr lang="fi-FI" sz="900"/>
        </a:p>
        <a:p>
          <a:pPr algn="ctr"/>
          <a:r>
            <a:rPr lang="fi-FI" sz="900"/>
            <a:t>Olemassa olevien tuotteiden analysointi</a:t>
          </a:r>
        </a:p>
      </dgm:t>
    </dgm:pt>
    <dgm:pt modelId="{3736425A-CAB5-4246-A1B3-820EFF8EF3B0}" type="parTrans" cxnId="{041BF1DB-D9F0-437F-A125-80857655E2A2}">
      <dgm:prSet/>
      <dgm:spPr/>
      <dgm:t>
        <a:bodyPr/>
        <a:lstStyle/>
        <a:p>
          <a:endParaRPr lang="fi-FI"/>
        </a:p>
      </dgm:t>
    </dgm:pt>
    <dgm:pt modelId="{7C37D94D-C909-4AEC-BE53-9EB341C2CD9F}" type="sibTrans" cxnId="{041BF1DB-D9F0-437F-A125-80857655E2A2}">
      <dgm:prSet/>
      <dgm:spPr/>
      <dgm:t>
        <a:bodyPr/>
        <a:lstStyle/>
        <a:p>
          <a:endParaRPr lang="fi-FI"/>
        </a:p>
      </dgm:t>
    </dgm:pt>
    <dgm:pt modelId="{C86885B8-B6F2-4CD1-9A88-9C0BE906B6B9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Keskivaihe</a:t>
          </a:r>
        </a:p>
      </dgm:t>
    </dgm:pt>
    <dgm:pt modelId="{4354DF50-B97F-42BE-ACB4-F835B986C906}" type="parTrans" cxnId="{14F78F5C-569C-42EC-B7FA-02FBAB0EDA36}">
      <dgm:prSet/>
      <dgm:spPr/>
      <dgm:t>
        <a:bodyPr/>
        <a:lstStyle/>
        <a:p>
          <a:endParaRPr lang="fi-FI"/>
        </a:p>
      </dgm:t>
    </dgm:pt>
    <dgm:pt modelId="{AC8A1763-266A-4EC4-9451-48F6ABE5474C}" type="sibTrans" cxnId="{14F78F5C-569C-42EC-B7FA-02FBAB0EDA36}">
      <dgm:prSet/>
      <dgm:spPr/>
      <dgm:t>
        <a:bodyPr/>
        <a:lstStyle/>
        <a:p>
          <a:endParaRPr lang="fi-FI"/>
        </a:p>
      </dgm:t>
    </dgm:pt>
    <dgm:pt modelId="{29338D8F-EDCA-4255-8CB6-3BDF324AA1EA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Kyllä</a:t>
          </a:r>
        </a:p>
      </dgm:t>
    </dgm:pt>
    <dgm:pt modelId="{0F7F7D00-2037-43DD-905C-CC0FFA5FFF9C}" type="parTrans" cxnId="{6EBA5C6F-6965-4E00-9E53-FDAB3B8651EB}">
      <dgm:prSet/>
      <dgm:spPr/>
      <dgm:t>
        <a:bodyPr/>
        <a:lstStyle/>
        <a:p>
          <a:endParaRPr lang="fi-FI"/>
        </a:p>
      </dgm:t>
    </dgm:pt>
    <dgm:pt modelId="{EA7F72C0-0397-4AAD-9C07-A67C1DBFCEB1}" type="sibTrans" cxnId="{6EBA5C6F-6965-4E00-9E53-FDAB3B8651EB}">
      <dgm:prSet/>
      <dgm:spPr/>
      <dgm:t>
        <a:bodyPr/>
        <a:lstStyle/>
        <a:p>
          <a:endParaRPr lang="fi-FI"/>
        </a:p>
      </dgm:t>
    </dgm:pt>
    <dgm:pt modelId="{7A9194D4-469E-4289-8854-2F6DD43F265F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Ei</a:t>
          </a:r>
        </a:p>
      </dgm:t>
    </dgm:pt>
    <dgm:pt modelId="{1AA03F32-DD4C-462A-94F8-1B5A51058968}" type="parTrans" cxnId="{C4C71996-F823-4D01-BDC0-5B0833259293}">
      <dgm:prSet/>
      <dgm:spPr/>
      <dgm:t>
        <a:bodyPr/>
        <a:lstStyle/>
        <a:p>
          <a:endParaRPr lang="fi-FI"/>
        </a:p>
      </dgm:t>
    </dgm:pt>
    <dgm:pt modelId="{9C977903-52A2-4F6E-843B-3AD37C7F10CA}" type="sibTrans" cxnId="{C4C71996-F823-4D01-BDC0-5B0833259293}">
      <dgm:prSet/>
      <dgm:spPr/>
      <dgm:t>
        <a:bodyPr/>
        <a:lstStyle/>
        <a:p>
          <a:endParaRPr lang="fi-FI"/>
        </a:p>
      </dgm:t>
    </dgm:pt>
    <dgm:pt modelId="{9B2E14FA-B2EC-4B92-93B1-08E0F669AD84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Löysä</a:t>
          </a:r>
        </a:p>
      </dgm:t>
    </dgm:pt>
    <dgm:pt modelId="{8F533D43-B0DE-403B-BF54-8188B4A42C3E}" type="parTrans" cxnId="{B45A547C-C238-4888-8BF2-AFA607DEF4CF}">
      <dgm:prSet/>
      <dgm:spPr/>
      <dgm:t>
        <a:bodyPr/>
        <a:lstStyle/>
        <a:p>
          <a:endParaRPr lang="fi-FI"/>
        </a:p>
      </dgm:t>
    </dgm:pt>
    <dgm:pt modelId="{68E3B863-5CD1-4DE6-B70C-E4AE3C8A78E7}" type="sibTrans" cxnId="{B45A547C-C238-4888-8BF2-AFA607DEF4CF}">
      <dgm:prSet/>
      <dgm:spPr/>
      <dgm:t>
        <a:bodyPr/>
        <a:lstStyle/>
        <a:p>
          <a:endParaRPr lang="fi-FI"/>
        </a:p>
      </dgm:t>
    </dgm:pt>
    <dgm:pt modelId="{5A24A76E-5955-4CF7-A25D-2004696E2085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Tiukka</a:t>
          </a:r>
        </a:p>
      </dgm:t>
    </dgm:pt>
    <dgm:pt modelId="{0EC995BC-A533-484D-AD4F-4ED85560A8A3}" type="parTrans" cxnId="{0EE8C32D-2363-43A1-BD2B-9A8D2A1EE153}">
      <dgm:prSet/>
      <dgm:spPr/>
      <dgm:t>
        <a:bodyPr/>
        <a:lstStyle/>
        <a:p>
          <a:endParaRPr lang="fi-FI"/>
        </a:p>
      </dgm:t>
    </dgm:pt>
    <dgm:pt modelId="{AFE15129-DC3E-43AA-AF2F-0002D81C7071}" type="sibTrans" cxnId="{0EE8C32D-2363-43A1-BD2B-9A8D2A1EE153}">
      <dgm:prSet/>
      <dgm:spPr/>
      <dgm:t>
        <a:bodyPr/>
        <a:lstStyle/>
        <a:p>
          <a:endParaRPr lang="fi-FI"/>
        </a:p>
      </dgm:t>
    </dgm:pt>
    <dgm:pt modelId="{6F63364B-A031-47D0-A62C-F4723E766D8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sz="900"/>
            <a:t>Tarkistuslistat</a:t>
          </a:r>
        </a:p>
        <a:p>
          <a:endParaRPr lang="fi-FI" sz="900"/>
        </a:p>
        <a:p>
          <a:r>
            <a:rPr lang="fi-FI" sz="900"/>
            <a:t>Heuristinen arviointi</a:t>
          </a:r>
        </a:p>
        <a:p>
          <a:endParaRPr lang="fi-FI" sz="900"/>
        </a:p>
        <a:p>
          <a:r>
            <a:rPr lang="fi-FI" sz="900"/>
            <a:t>Toiminnan testaus</a:t>
          </a:r>
        </a:p>
      </dgm:t>
    </dgm:pt>
    <dgm:pt modelId="{137C2C97-3A16-4FE2-B776-4E77A07F7BA6}" type="parTrans" cxnId="{E8C05C50-7739-4B57-AB24-6EB63BCCD3CB}">
      <dgm:prSet/>
      <dgm:spPr/>
      <dgm:t>
        <a:bodyPr/>
        <a:lstStyle/>
        <a:p>
          <a:endParaRPr lang="fi-FI"/>
        </a:p>
      </dgm:t>
    </dgm:pt>
    <dgm:pt modelId="{08DF3D4E-CADD-4EF9-8828-714937025FD1}" type="sibTrans" cxnId="{E8C05C50-7739-4B57-AB24-6EB63BCCD3CB}">
      <dgm:prSet/>
      <dgm:spPr/>
      <dgm:t>
        <a:bodyPr/>
        <a:lstStyle/>
        <a:p>
          <a:endParaRPr lang="fi-FI"/>
        </a:p>
      </dgm:t>
    </dgm:pt>
    <dgm:pt modelId="{6880C581-FE0D-4971-9CF8-EE0F6F13ABB5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sz="900"/>
            <a:t>Tarkistuslistat</a:t>
          </a:r>
        </a:p>
        <a:p>
          <a:endParaRPr lang="fi-FI" sz="900"/>
        </a:p>
        <a:p>
          <a:r>
            <a:rPr lang="fi-FI" sz="900"/>
            <a:t>Heuristinen arviointi</a:t>
          </a:r>
        </a:p>
        <a:p>
          <a:endParaRPr lang="fi-FI" sz="900"/>
        </a:p>
        <a:p>
          <a:r>
            <a:rPr lang="fi-FI" sz="900"/>
            <a:t>Kyselytutkimus</a:t>
          </a:r>
        </a:p>
        <a:p>
          <a:endParaRPr lang="fi-FI" sz="900"/>
        </a:p>
        <a:p>
          <a:r>
            <a:rPr lang="fi-FI" sz="900"/>
            <a:t>Toiminnan testaus</a:t>
          </a:r>
        </a:p>
      </dgm:t>
    </dgm:pt>
    <dgm:pt modelId="{4E85356D-8D8C-4EDE-8228-ECBC00A049BE}" type="parTrans" cxnId="{958B7D7A-6E91-46CE-A035-322F73A856BC}">
      <dgm:prSet/>
      <dgm:spPr/>
      <dgm:t>
        <a:bodyPr/>
        <a:lstStyle/>
        <a:p>
          <a:endParaRPr lang="fi-FI"/>
        </a:p>
      </dgm:t>
    </dgm:pt>
    <dgm:pt modelId="{C479F2E1-BEE6-464D-BB35-17E3A076836A}" type="sibTrans" cxnId="{958B7D7A-6E91-46CE-A035-322F73A856BC}">
      <dgm:prSet/>
      <dgm:spPr/>
      <dgm:t>
        <a:bodyPr/>
        <a:lstStyle/>
        <a:p>
          <a:endParaRPr lang="fi-FI"/>
        </a:p>
      </dgm:t>
    </dgm:pt>
    <dgm:pt modelId="{E8122998-92B7-490E-B850-D60E5C02D4B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/>
            <a:t>Prototyyppi</a:t>
          </a:r>
        </a:p>
      </dgm:t>
    </dgm:pt>
    <dgm:pt modelId="{7E30841B-20FD-4C96-9778-6AB93692C8A4}" type="parTrans" cxnId="{6D5C96F2-0C5B-4099-941E-436374CEF627}">
      <dgm:prSet/>
      <dgm:spPr/>
      <dgm:t>
        <a:bodyPr/>
        <a:lstStyle/>
        <a:p>
          <a:endParaRPr lang="fi-FI"/>
        </a:p>
      </dgm:t>
    </dgm:pt>
    <dgm:pt modelId="{16C8003D-B60B-4355-BAA7-78AB28A142F0}" type="sibTrans" cxnId="{6D5C96F2-0C5B-4099-941E-436374CEF627}">
      <dgm:prSet/>
      <dgm:spPr/>
      <dgm:t>
        <a:bodyPr/>
        <a:lstStyle/>
        <a:p>
          <a:endParaRPr lang="fi-FI"/>
        </a:p>
      </dgm:t>
    </dgm:pt>
    <dgm:pt modelId="{CFF15F56-DBA0-4A62-8F0A-ED1E22C3D16B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endParaRPr lang="fi-FI" sz="900"/>
        </a:p>
        <a:p>
          <a:pPr algn="ctr"/>
          <a:r>
            <a:rPr lang="fi-FI" sz="900"/>
            <a:t>Ryhmäkeskustelut</a:t>
          </a:r>
        </a:p>
        <a:p>
          <a:pPr algn="ctr"/>
          <a:endParaRPr lang="fi-FI" sz="900"/>
        </a:p>
        <a:p>
          <a:pPr algn="ctr"/>
          <a:r>
            <a:rPr lang="fi-FI" sz="900"/>
            <a:t>Virheiden arviointi</a:t>
          </a:r>
        </a:p>
      </dgm:t>
    </dgm:pt>
    <dgm:pt modelId="{59E05FC8-3DC1-4093-8B95-112A3E694373}" type="parTrans" cxnId="{220008A0-0660-4065-9824-A9E32894E500}">
      <dgm:prSet/>
      <dgm:spPr/>
      <dgm:t>
        <a:bodyPr/>
        <a:lstStyle/>
        <a:p>
          <a:endParaRPr lang="fi-FI"/>
        </a:p>
      </dgm:t>
    </dgm:pt>
    <dgm:pt modelId="{59CA07E5-0804-45E2-9E2F-5C9AABEDD3F3}" type="sibTrans" cxnId="{220008A0-0660-4065-9824-A9E32894E500}">
      <dgm:prSet/>
      <dgm:spPr/>
      <dgm:t>
        <a:bodyPr/>
        <a:lstStyle/>
        <a:p>
          <a:endParaRPr lang="fi-FI"/>
        </a:p>
      </dgm:t>
    </dgm:pt>
    <dgm:pt modelId="{746F0777-BA2A-4C01-8E74-D5ACD0267E5C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i-FI" sz="900"/>
            <a:t>Tarkistuslistat</a:t>
          </a:r>
        </a:p>
        <a:p>
          <a:pPr algn="ctr"/>
          <a:endParaRPr lang="fi-FI" sz="900"/>
        </a:p>
        <a:p>
          <a:pPr algn="ctr"/>
          <a:r>
            <a:rPr lang="fi-FI" sz="900"/>
            <a:t>Heuristinen arviointi</a:t>
          </a:r>
        </a:p>
        <a:p>
          <a:pPr algn="ctr"/>
          <a:endParaRPr lang="fi-FI" sz="900"/>
        </a:p>
        <a:p>
          <a:pPr algn="ctr"/>
          <a:r>
            <a:rPr lang="fi-FI" sz="900"/>
            <a:t>Ryhmäkeskustelut</a:t>
          </a:r>
        </a:p>
        <a:p>
          <a:pPr algn="ctr"/>
          <a:endParaRPr lang="fi-FI" sz="900"/>
        </a:p>
        <a:p>
          <a:pPr algn="ctr"/>
          <a:r>
            <a:rPr lang="fi-FI" sz="900"/>
            <a:t>Toiminnan testaus</a:t>
          </a:r>
        </a:p>
        <a:p>
          <a:pPr algn="ctr"/>
          <a:endParaRPr lang="fi-FI" sz="900"/>
        </a:p>
        <a:p>
          <a:pPr algn="ctr"/>
          <a:r>
            <a:rPr lang="fi-FI" sz="900"/>
            <a:t>Kyselyt</a:t>
          </a:r>
        </a:p>
      </dgm:t>
    </dgm:pt>
    <dgm:pt modelId="{CFB9F067-8973-4236-A1DC-718917244762}" type="parTrans" cxnId="{92B0602D-93DD-44E4-AAA6-A02C4C3F07EA}">
      <dgm:prSet/>
      <dgm:spPr/>
      <dgm:t>
        <a:bodyPr/>
        <a:lstStyle/>
        <a:p>
          <a:endParaRPr lang="fi-FI"/>
        </a:p>
      </dgm:t>
    </dgm:pt>
    <dgm:pt modelId="{C1B0866B-E50D-4765-AB73-452BFE0B8349}" type="sibTrans" cxnId="{92B0602D-93DD-44E4-AAA6-A02C4C3F07EA}">
      <dgm:prSet/>
      <dgm:spPr/>
      <dgm:t>
        <a:bodyPr/>
        <a:lstStyle/>
        <a:p>
          <a:endParaRPr lang="fi-FI"/>
        </a:p>
      </dgm:t>
    </dgm:pt>
    <dgm:pt modelId="{1FE0B1BE-38BB-4D4C-9DD4-B66CBCDE27F0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sz="900"/>
            <a:t>Tarkistuslistat</a:t>
          </a:r>
        </a:p>
        <a:p>
          <a:endParaRPr lang="fi-FI" sz="900"/>
        </a:p>
        <a:p>
          <a:r>
            <a:rPr lang="fi-FI" sz="900"/>
            <a:t>Heuristinen arviointi</a:t>
          </a:r>
        </a:p>
        <a:p>
          <a:endParaRPr lang="fi-FI" sz="900"/>
        </a:p>
        <a:p>
          <a:r>
            <a:rPr lang="fi-FI" sz="900"/>
            <a:t>Kyselytutkimukset</a:t>
          </a:r>
        </a:p>
        <a:p>
          <a:endParaRPr lang="fi-FI" sz="900"/>
        </a:p>
        <a:p>
          <a:r>
            <a:rPr lang="fi-FI" sz="900"/>
            <a:t>Toiminnan testaus</a:t>
          </a:r>
        </a:p>
        <a:p>
          <a:endParaRPr lang="fi-FI" sz="700"/>
        </a:p>
        <a:p>
          <a:endParaRPr lang="fi-FI" sz="700"/>
        </a:p>
      </dgm:t>
    </dgm:pt>
    <dgm:pt modelId="{196AFD83-07EE-47AE-B586-7F35D0E242E6}" type="parTrans" cxnId="{E538B12F-1CE5-48D4-B57E-127836BBA966}">
      <dgm:prSet/>
      <dgm:spPr/>
      <dgm:t>
        <a:bodyPr/>
        <a:lstStyle/>
        <a:p>
          <a:endParaRPr lang="fi-FI"/>
        </a:p>
      </dgm:t>
    </dgm:pt>
    <dgm:pt modelId="{7C70734C-1EEA-4CE6-BBD2-C4D1986FACA7}" type="sibTrans" cxnId="{E538B12F-1CE5-48D4-B57E-127836BBA966}">
      <dgm:prSet/>
      <dgm:spPr/>
      <dgm:t>
        <a:bodyPr/>
        <a:lstStyle/>
        <a:p>
          <a:endParaRPr lang="fi-FI"/>
        </a:p>
      </dgm:t>
    </dgm:pt>
    <dgm:pt modelId="{CC89A7B6-103B-41E1-9C38-96517619A127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sz="900"/>
            <a:t>Kyselyt</a:t>
          </a:r>
        </a:p>
        <a:p>
          <a:endParaRPr lang="fi-FI" sz="900"/>
        </a:p>
        <a:p>
          <a:r>
            <a:rPr lang="fi-FI" sz="900"/>
            <a:t>Ryhmäkeskustelut</a:t>
          </a:r>
        </a:p>
        <a:p>
          <a:endParaRPr lang="fi-FI" sz="900"/>
        </a:p>
        <a:p>
          <a:r>
            <a:rPr lang="fi-FI" sz="900"/>
            <a:t>Toiminnan testaus</a:t>
          </a:r>
        </a:p>
      </dgm:t>
    </dgm:pt>
    <dgm:pt modelId="{6CB419A8-CD54-4E99-A8BA-624DCE005481}" type="parTrans" cxnId="{977C2837-6F16-434A-97E3-3CDF5BE556C7}">
      <dgm:prSet/>
      <dgm:spPr/>
      <dgm:t>
        <a:bodyPr/>
        <a:lstStyle/>
        <a:p>
          <a:endParaRPr lang="fi-FI"/>
        </a:p>
      </dgm:t>
    </dgm:pt>
    <dgm:pt modelId="{F2448BC8-074D-44B7-9F97-E94A76B4BD15}" type="sibTrans" cxnId="{977C2837-6F16-434A-97E3-3CDF5BE556C7}">
      <dgm:prSet/>
      <dgm:spPr/>
      <dgm:t>
        <a:bodyPr/>
        <a:lstStyle/>
        <a:p>
          <a:endParaRPr lang="fi-FI"/>
        </a:p>
      </dgm:t>
    </dgm:pt>
    <dgm:pt modelId="{263E32F0-EB23-4EDB-9C76-AF1EA21A81EC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sz="900"/>
            <a:t>Tarkistuslistat</a:t>
          </a:r>
        </a:p>
        <a:p>
          <a:endParaRPr lang="fi-FI" sz="900"/>
        </a:p>
        <a:p>
          <a:r>
            <a:rPr lang="fi-FI" sz="900"/>
            <a:t>Heuristinen arviointi</a:t>
          </a:r>
        </a:p>
        <a:p>
          <a:endParaRPr lang="fi-FI" sz="900"/>
        </a:p>
        <a:p>
          <a:r>
            <a:rPr lang="fi-FI" sz="900"/>
            <a:t>Ryhmäkeskustelut</a:t>
          </a:r>
        </a:p>
        <a:p>
          <a:endParaRPr lang="fi-FI" sz="900"/>
        </a:p>
        <a:p>
          <a:r>
            <a:rPr lang="fi-FI" sz="900"/>
            <a:t>Virheiden tunnistus</a:t>
          </a:r>
        </a:p>
      </dgm:t>
    </dgm:pt>
    <dgm:pt modelId="{C7505645-6376-4769-95AA-D7C2770F2C2D}" type="parTrans" cxnId="{F26AA14F-14C9-4784-B3CD-E0038AA62BAE}">
      <dgm:prSet/>
      <dgm:spPr/>
      <dgm:t>
        <a:bodyPr/>
        <a:lstStyle/>
        <a:p>
          <a:endParaRPr lang="fi-FI"/>
        </a:p>
      </dgm:t>
    </dgm:pt>
    <dgm:pt modelId="{884FF771-F574-46CE-9A9F-1530C55AEDAD}" type="sibTrans" cxnId="{F26AA14F-14C9-4784-B3CD-E0038AA62BAE}">
      <dgm:prSet/>
      <dgm:spPr/>
      <dgm:t>
        <a:bodyPr/>
        <a:lstStyle/>
        <a:p>
          <a:endParaRPr lang="fi-FI"/>
        </a:p>
      </dgm:t>
    </dgm:pt>
    <dgm:pt modelId="{5A0D95A5-BF0A-4FDE-9C56-770D98781A98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fi-FI" sz="900"/>
        </a:p>
        <a:p>
          <a:r>
            <a:rPr lang="fi-FI" sz="900"/>
            <a:t>Kyselyt</a:t>
          </a:r>
        </a:p>
        <a:p>
          <a:r>
            <a:rPr lang="fi-FI" sz="900"/>
            <a:t>Ryhmäkeskustelut</a:t>
          </a:r>
        </a:p>
        <a:p>
          <a:endParaRPr lang="fi-FI" sz="900"/>
        </a:p>
        <a:p>
          <a:r>
            <a:rPr lang="fi-FI" sz="900"/>
            <a:t>Toiminnan testaus</a:t>
          </a:r>
        </a:p>
      </dgm:t>
    </dgm:pt>
    <dgm:pt modelId="{B05B659C-9556-4270-9D7F-510E3CEC3F1B}" type="parTrans" cxnId="{82928193-6B8B-46C8-8F85-AA98B3826D64}">
      <dgm:prSet/>
      <dgm:spPr/>
      <dgm:t>
        <a:bodyPr/>
        <a:lstStyle/>
        <a:p>
          <a:endParaRPr lang="fi-FI"/>
        </a:p>
      </dgm:t>
    </dgm:pt>
    <dgm:pt modelId="{D75985BD-7E3F-47F4-9D5B-DDBCCD8DCF15}" type="sibTrans" cxnId="{82928193-6B8B-46C8-8F85-AA98B3826D64}">
      <dgm:prSet/>
      <dgm:spPr/>
      <dgm:t>
        <a:bodyPr/>
        <a:lstStyle/>
        <a:p>
          <a:endParaRPr lang="fi-FI"/>
        </a:p>
      </dgm:t>
    </dgm:pt>
    <dgm:pt modelId="{A377CB5A-D8CF-4A45-B8D4-DDCC430B8BB2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i-FI" sz="900"/>
            <a:t>Tarkistuslistat</a:t>
          </a:r>
        </a:p>
        <a:p>
          <a:endParaRPr lang="fi-FI" sz="900"/>
        </a:p>
        <a:p>
          <a:r>
            <a:rPr lang="fi-FI" sz="900"/>
            <a:t>Heuristinen arviointi</a:t>
          </a:r>
        </a:p>
        <a:p>
          <a:endParaRPr lang="fi-FI" sz="900"/>
        </a:p>
        <a:p>
          <a:r>
            <a:rPr lang="fi-FI" sz="900"/>
            <a:t>Kyselytutkimukset</a:t>
          </a:r>
        </a:p>
        <a:p>
          <a:r>
            <a:rPr lang="fi-FI" sz="900"/>
            <a:t>Virheiden tunnistus</a:t>
          </a:r>
        </a:p>
      </dgm:t>
    </dgm:pt>
    <dgm:pt modelId="{93975480-D74A-4A1E-BE29-910C5ADE9555}" type="parTrans" cxnId="{3458BC1B-8CBA-41CD-9891-AB334CF0E383}">
      <dgm:prSet/>
      <dgm:spPr/>
      <dgm:t>
        <a:bodyPr/>
        <a:lstStyle/>
        <a:p>
          <a:endParaRPr lang="fi-FI"/>
        </a:p>
      </dgm:t>
    </dgm:pt>
    <dgm:pt modelId="{83854D00-FADE-4A44-81D9-7ECF2507AFCF}" type="sibTrans" cxnId="{3458BC1B-8CBA-41CD-9891-AB334CF0E383}">
      <dgm:prSet/>
      <dgm:spPr/>
      <dgm:t>
        <a:bodyPr/>
        <a:lstStyle/>
        <a:p>
          <a:endParaRPr lang="fi-FI"/>
        </a:p>
      </dgm:t>
    </dgm:pt>
    <dgm:pt modelId="{6935E578-5612-4EB5-9242-F44C3FDC8BFD}" type="pres">
      <dgm:prSet presAssocID="{F7CE429E-F0B9-4B2D-B55E-35418919939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2B38133B-7284-47A8-A022-E733D6167AD6}" type="pres">
      <dgm:prSet presAssocID="{CB3921A6-C2CF-4369-AF3E-C042CD5C490F}" presName="vertOne" presStyleCnt="0"/>
      <dgm:spPr/>
    </dgm:pt>
    <dgm:pt modelId="{F9C78E8D-F5F8-4B05-A585-2C8B9C8B282A}" type="pres">
      <dgm:prSet presAssocID="{CB3921A6-C2CF-4369-AF3E-C042CD5C490F}" presName="txOne" presStyleLbl="node0" presStyleIdx="0" presStyleCnt="1" custScaleY="1941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E6FBC7C-F9A7-4B93-B19D-08E24FC0FFA9}" type="pres">
      <dgm:prSet presAssocID="{CB3921A6-C2CF-4369-AF3E-C042CD5C490F}" presName="parTransOne" presStyleCnt="0"/>
      <dgm:spPr/>
    </dgm:pt>
    <dgm:pt modelId="{D86ED3A3-8B83-46CE-A3F0-BF382E1691AE}" type="pres">
      <dgm:prSet presAssocID="{CB3921A6-C2CF-4369-AF3E-C042CD5C490F}" presName="horzOne" presStyleCnt="0"/>
      <dgm:spPr/>
    </dgm:pt>
    <dgm:pt modelId="{0E58C5E8-65F5-4062-BE95-44EFAEFB77B6}" type="pres">
      <dgm:prSet presAssocID="{39AB1452-05B7-4FCC-8E00-297A39962AF4}" presName="vertTwo" presStyleCnt="0"/>
      <dgm:spPr/>
    </dgm:pt>
    <dgm:pt modelId="{1014D559-3541-4977-AF5B-DF6787C7E2CD}" type="pres">
      <dgm:prSet presAssocID="{39AB1452-05B7-4FCC-8E00-297A39962AF4}" presName="txTwo" presStyleLbl="node2" presStyleIdx="0" presStyleCnt="4" custScaleY="55586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7AA7D275-EA97-4295-A9C8-E5E995058D9B}" type="pres">
      <dgm:prSet presAssocID="{39AB1452-05B7-4FCC-8E00-297A39962AF4}" presName="parTransTwo" presStyleCnt="0"/>
      <dgm:spPr/>
    </dgm:pt>
    <dgm:pt modelId="{0B7015D8-E1C4-494C-8BF6-BCC51DE54D31}" type="pres">
      <dgm:prSet presAssocID="{39AB1452-05B7-4FCC-8E00-297A39962AF4}" presName="horzTwo" presStyleCnt="0"/>
      <dgm:spPr/>
    </dgm:pt>
    <dgm:pt modelId="{428A59C4-290C-40BD-8805-8DA0F49CC815}" type="pres">
      <dgm:prSet presAssocID="{4BFEF600-4B00-4921-B58E-CA92B90323A3}" presName="vertThree" presStyleCnt="0"/>
      <dgm:spPr/>
    </dgm:pt>
    <dgm:pt modelId="{9C59585B-E5C6-4AD1-A0D0-0A4EA4289B94}" type="pres">
      <dgm:prSet presAssocID="{4BFEF600-4B00-4921-B58E-CA92B90323A3}" presName="txThree" presStyleLbl="node3" presStyleIdx="0" presStyleCnt="10" custScaleY="46087" custLinFactNeighborX="9148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61D1C7FD-9306-4588-8212-CEA15A85E462}" type="pres">
      <dgm:prSet presAssocID="{4BFEF600-4B00-4921-B58E-CA92B90323A3}" presName="parTransThree" presStyleCnt="0"/>
      <dgm:spPr/>
    </dgm:pt>
    <dgm:pt modelId="{1D6B7134-587A-4493-A016-1ACD0DD9C716}" type="pres">
      <dgm:prSet presAssocID="{4BFEF600-4B00-4921-B58E-CA92B90323A3}" presName="horzThree" presStyleCnt="0"/>
      <dgm:spPr/>
    </dgm:pt>
    <dgm:pt modelId="{8B2DCFB2-E56E-44A9-9044-704CBB7F12A4}" type="pres">
      <dgm:prSet presAssocID="{A23A9386-62E6-447A-86FA-F72F3B308DBB}" presName="vertFour" presStyleCnt="0">
        <dgm:presLayoutVars>
          <dgm:chPref val="3"/>
        </dgm:presLayoutVars>
      </dgm:prSet>
      <dgm:spPr/>
    </dgm:pt>
    <dgm:pt modelId="{890712FC-7EB4-46ED-81A0-4C07CFEF07FF}" type="pres">
      <dgm:prSet presAssocID="{A23A9386-62E6-447A-86FA-F72F3B308DBB}" presName="txFour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B71C6A4-50B0-4CFF-B8E8-B0C1EEA6617C}" type="pres">
      <dgm:prSet presAssocID="{A23A9386-62E6-447A-86FA-F72F3B308DBB}" presName="horzFour" presStyleCnt="0"/>
      <dgm:spPr/>
    </dgm:pt>
    <dgm:pt modelId="{48198F9E-78E3-4E85-ADDB-650F2B9E2AA4}" type="pres">
      <dgm:prSet presAssocID="{BDC22BA0-1B04-40C7-972E-CD49C6CAF4D3}" presName="sibSpaceThree" presStyleCnt="0"/>
      <dgm:spPr/>
    </dgm:pt>
    <dgm:pt modelId="{4C5E97B9-31C7-4CEE-ADEF-8704E850702C}" type="pres">
      <dgm:prSet presAssocID="{C86885B8-B6F2-4CD1-9A88-9C0BE906B6B9}" presName="vertThree" presStyleCnt="0"/>
      <dgm:spPr/>
    </dgm:pt>
    <dgm:pt modelId="{2EFD2D1D-41ED-49B1-8D21-0961CDBACAF2}" type="pres">
      <dgm:prSet presAssocID="{C86885B8-B6F2-4CD1-9A88-9C0BE906B6B9}" presName="txThree" presStyleLbl="node3" presStyleIdx="1" presStyleCnt="10" custScaleY="47061" custLinFactNeighborX="9148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34DEE1E-E9B6-4AF5-8728-B57C505B623B}" type="pres">
      <dgm:prSet presAssocID="{C86885B8-B6F2-4CD1-9A88-9C0BE906B6B9}" presName="parTransThree" presStyleCnt="0"/>
      <dgm:spPr/>
    </dgm:pt>
    <dgm:pt modelId="{BA3EDF70-915C-43DE-9077-5196A14DCE07}" type="pres">
      <dgm:prSet presAssocID="{C86885B8-B6F2-4CD1-9A88-9C0BE906B6B9}" presName="horzThree" presStyleCnt="0"/>
      <dgm:spPr/>
    </dgm:pt>
    <dgm:pt modelId="{EEF7FCDF-13CD-4E1F-ABB4-D5E91D6D7687}" type="pres">
      <dgm:prSet presAssocID="{6F63364B-A031-47D0-A62C-F4723E766D8E}" presName="vertFour" presStyleCnt="0">
        <dgm:presLayoutVars>
          <dgm:chPref val="3"/>
        </dgm:presLayoutVars>
      </dgm:prSet>
      <dgm:spPr/>
    </dgm:pt>
    <dgm:pt modelId="{482DB50B-55C6-44D5-9F81-4AC5B4AAB14E}" type="pres">
      <dgm:prSet presAssocID="{6F63364B-A031-47D0-A62C-F4723E766D8E}" presName="txFour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8112AF8D-DB93-4A5F-9367-CCF323ACAC60}" type="pres">
      <dgm:prSet presAssocID="{6F63364B-A031-47D0-A62C-F4723E766D8E}" presName="horzFour" presStyleCnt="0"/>
      <dgm:spPr/>
    </dgm:pt>
    <dgm:pt modelId="{5E7C5A5A-809F-4DF1-8A57-ED2B43FAFD2F}" type="pres">
      <dgm:prSet presAssocID="{AC8A1763-266A-4EC4-9451-48F6ABE5474C}" presName="sibSpaceThree" presStyleCnt="0"/>
      <dgm:spPr/>
    </dgm:pt>
    <dgm:pt modelId="{7C178938-5AF0-4B7F-8D13-C3FD98C4FAD9}" type="pres">
      <dgm:prSet presAssocID="{F0E2DBDC-C6E4-4044-83C3-D3A080B65D8F}" presName="vertThree" presStyleCnt="0"/>
      <dgm:spPr/>
    </dgm:pt>
    <dgm:pt modelId="{ECED3902-8D0F-4E9A-BAB3-A4482CACFD8E}" type="pres">
      <dgm:prSet presAssocID="{F0E2DBDC-C6E4-4044-83C3-D3A080B65D8F}" presName="txThree" presStyleLbl="node3" presStyleIdx="2" presStyleCnt="10" custScaleX="86734" custScaleY="46324" custLinFactNeighborX="-2014" custLinFactNeighborY="1034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B7EDA93-5C06-4D79-AD3C-EA74FABC53EA}" type="pres">
      <dgm:prSet presAssocID="{F0E2DBDC-C6E4-4044-83C3-D3A080B65D8F}" presName="parTransThree" presStyleCnt="0"/>
      <dgm:spPr/>
    </dgm:pt>
    <dgm:pt modelId="{8D616D2E-585E-4303-B1E8-572C1F88E6CE}" type="pres">
      <dgm:prSet presAssocID="{F0E2DBDC-C6E4-4044-83C3-D3A080B65D8F}" presName="horzThree" presStyleCnt="0"/>
      <dgm:spPr/>
    </dgm:pt>
    <dgm:pt modelId="{D021B429-0C28-4429-8A78-9DF8F361FBC3}" type="pres">
      <dgm:prSet presAssocID="{6880C581-FE0D-4971-9CF8-EE0F6F13ABB5}" presName="vertFour" presStyleCnt="0">
        <dgm:presLayoutVars>
          <dgm:chPref val="3"/>
        </dgm:presLayoutVars>
      </dgm:prSet>
      <dgm:spPr/>
    </dgm:pt>
    <dgm:pt modelId="{899DF57A-2878-4630-B416-E04E566DC8BB}" type="pres">
      <dgm:prSet presAssocID="{6880C581-FE0D-4971-9CF8-EE0F6F13ABB5}" presName="txFour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A8BC5E9-A557-49AF-899B-6C8B04D6802E}" type="pres">
      <dgm:prSet presAssocID="{6880C581-FE0D-4971-9CF8-EE0F6F13ABB5}" presName="horzFour" presStyleCnt="0"/>
      <dgm:spPr/>
    </dgm:pt>
    <dgm:pt modelId="{7DF63B2C-B326-4DE7-93B8-EC47F7228751}" type="pres">
      <dgm:prSet presAssocID="{215D16CE-88EA-4699-BBB6-E90293513748}" presName="sibSpaceTwo" presStyleCnt="0"/>
      <dgm:spPr/>
    </dgm:pt>
    <dgm:pt modelId="{6B696563-17EB-4BB5-BA5C-E4BC9EC4B779}" type="pres">
      <dgm:prSet presAssocID="{36F97FA5-5EA7-48B2-96FC-8274AA59D435}" presName="vertTwo" presStyleCnt="0"/>
      <dgm:spPr/>
    </dgm:pt>
    <dgm:pt modelId="{125053EA-BB3E-433D-A568-388196B92D5B}" type="pres">
      <dgm:prSet presAssocID="{36F97FA5-5EA7-48B2-96FC-8274AA59D435}" presName="txTwo" presStyleLbl="node2" presStyleIdx="1" presStyleCnt="4" custScaleY="55586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DF68010-A5DE-4638-BC27-F64F7F41C29F}" type="pres">
      <dgm:prSet presAssocID="{36F97FA5-5EA7-48B2-96FC-8274AA59D435}" presName="parTransTwo" presStyleCnt="0"/>
      <dgm:spPr/>
    </dgm:pt>
    <dgm:pt modelId="{42C0EC94-D574-407E-A4A8-186EEF986687}" type="pres">
      <dgm:prSet presAssocID="{36F97FA5-5EA7-48B2-96FC-8274AA59D435}" presName="horzTwo" presStyleCnt="0"/>
      <dgm:spPr/>
    </dgm:pt>
    <dgm:pt modelId="{84F42444-BD40-4C53-B685-4ED8F1A5BF88}" type="pres">
      <dgm:prSet presAssocID="{9068ECE9-D993-42AF-A711-43B35FF05DFA}" presName="vertThree" presStyleCnt="0"/>
      <dgm:spPr/>
    </dgm:pt>
    <dgm:pt modelId="{97176FAE-FEED-42C9-9E5F-905EDB5656D9}" type="pres">
      <dgm:prSet presAssocID="{9068ECE9-D993-42AF-A711-43B35FF05DFA}" presName="txThree" presStyleLbl="node3" presStyleIdx="3" presStyleCnt="10" custScaleY="46324" custLinFactNeighborX="12920" custLinFactNeighborY="517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81E4703-5B37-476D-AD79-69720BC86AB8}" type="pres">
      <dgm:prSet presAssocID="{9068ECE9-D993-42AF-A711-43B35FF05DFA}" presName="parTransThree" presStyleCnt="0"/>
      <dgm:spPr/>
    </dgm:pt>
    <dgm:pt modelId="{84F7742B-831F-42F1-AB3A-1EA8CAB8FC32}" type="pres">
      <dgm:prSet presAssocID="{9068ECE9-D993-42AF-A711-43B35FF05DFA}" presName="horzThree" presStyleCnt="0"/>
      <dgm:spPr/>
    </dgm:pt>
    <dgm:pt modelId="{986C22B2-39CE-486D-98C1-9D9CCDCAD348}" type="pres">
      <dgm:prSet presAssocID="{CFF15F56-DBA0-4A62-8F0A-ED1E22C3D16B}" presName="vertFour" presStyleCnt="0">
        <dgm:presLayoutVars>
          <dgm:chPref val="3"/>
        </dgm:presLayoutVars>
      </dgm:prSet>
      <dgm:spPr/>
    </dgm:pt>
    <dgm:pt modelId="{142286C0-7A2E-43F0-8473-DA7BACF3855A}" type="pres">
      <dgm:prSet presAssocID="{CFF15F56-DBA0-4A62-8F0A-ED1E22C3D16B}" presName="txFour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8C6E78A3-76E2-46BB-A00C-CDBBB43C2937}" type="pres">
      <dgm:prSet presAssocID="{CFF15F56-DBA0-4A62-8F0A-ED1E22C3D16B}" presName="horzFour" presStyleCnt="0"/>
      <dgm:spPr/>
    </dgm:pt>
    <dgm:pt modelId="{3469C313-F4DF-4566-AE18-77CF1C45FD5B}" type="pres">
      <dgm:prSet presAssocID="{5D5399AC-D5C3-48AD-946F-1033BFE436BD}" presName="sibSpaceThree" presStyleCnt="0"/>
      <dgm:spPr/>
    </dgm:pt>
    <dgm:pt modelId="{8BBB71C1-4EE5-4BD1-8479-066481BD11EA}" type="pres">
      <dgm:prSet presAssocID="{E8122998-92B7-490E-B850-D60E5C02D4BD}" presName="vertThree" presStyleCnt="0"/>
      <dgm:spPr/>
    </dgm:pt>
    <dgm:pt modelId="{46C46822-67B6-4064-AF49-9EDAF7B2FBB4}" type="pres">
      <dgm:prSet presAssocID="{E8122998-92B7-490E-B850-D60E5C02D4BD}" presName="txThree" presStyleLbl="node3" presStyleIdx="4" presStyleCnt="10" custScaleY="46324" custLinFactNeighborX="7098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603A2E11-8343-4EEC-A616-04AD05C6B159}" type="pres">
      <dgm:prSet presAssocID="{E8122998-92B7-490E-B850-D60E5C02D4BD}" presName="parTransThree" presStyleCnt="0"/>
      <dgm:spPr/>
    </dgm:pt>
    <dgm:pt modelId="{B666210E-0D4F-4F61-A25D-54CE62F393D7}" type="pres">
      <dgm:prSet presAssocID="{E8122998-92B7-490E-B850-D60E5C02D4BD}" presName="horzThree" presStyleCnt="0"/>
      <dgm:spPr/>
    </dgm:pt>
    <dgm:pt modelId="{7640D0E2-DF6B-4136-86C8-E4B09D37420F}" type="pres">
      <dgm:prSet presAssocID="{746F0777-BA2A-4C01-8E74-D5ACD0267E5C}" presName="vertFour" presStyleCnt="0">
        <dgm:presLayoutVars>
          <dgm:chPref val="3"/>
        </dgm:presLayoutVars>
      </dgm:prSet>
      <dgm:spPr/>
    </dgm:pt>
    <dgm:pt modelId="{616623A9-9483-4089-B9E6-0319E5856600}" type="pres">
      <dgm:prSet presAssocID="{746F0777-BA2A-4C01-8E74-D5ACD0267E5C}" presName="txFour" presStyleLbl="node4" presStyleIdx="4" presStyleCnt="10" custScaleX="11846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FECD21D-6C3B-460B-96E9-B7C9076DAE73}" type="pres">
      <dgm:prSet presAssocID="{746F0777-BA2A-4C01-8E74-D5ACD0267E5C}" presName="horzFour" presStyleCnt="0"/>
      <dgm:spPr/>
    </dgm:pt>
    <dgm:pt modelId="{67416EE0-1CF2-45B1-9BD4-C9E060069530}" type="pres">
      <dgm:prSet presAssocID="{16C8003D-B60B-4355-BAA7-78AB28A142F0}" presName="sibSpaceThree" presStyleCnt="0"/>
      <dgm:spPr/>
    </dgm:pt>
    <dgm:pt modelId="{EEB4639C-5153-4AE2-9F8D-CBEA0A8DCAF6}" type="pres">
      <dgm:prSet presAssocID="{D662E76D-1970-4A00-98D1-4E6063C2B32C}" presName="vertThree" presStyleCnt="0"/>
      <dgm:spPr/>
    </dgm:pt>
    <dgm:pt modelId="{C7E23592-DD54-4392-B9AB-CC597FE7563A}" type="pres">
      <dgm:prSet presAssocID="{D662E76D-1970-4A00-98D1-4E6063C2B32C}" presName="txThree" presStyleLbl="node3" presStyleIdx="5" presStyleCnt="10" custScaleY="46324" custLinFactNeighborX="792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378B2E7-7AC2-4699-A632-A2B82FDEB961}" type="pres">
      <dgm:prSet presAssocID="{D662E76D-1970-4A00-98D1-4E6063C2B32C}" presName="parTransThree" presStyleCnt="0"/>
      <dgm:spPr/>
    </dgm:pt>
    <dgm:pt modelId="{5403F704-8D63-4C97-839F-62BFFEF20861}" type="pres">
      <dgm:prSet presAssocID="{D662E76D-1970-4A00-98D1-4E6063C2B32C}" presName="horzThree" presStyleCnt="0"/>
      <dgm:spPr/>
    </dgm:pt>
    <dgm:pt modelId="{F92A8C31-DCC1-4568-A6C0-E7B6142E210B}" type="pres">
      <dgm:prSet presAssocID="{1FE0B1BE-38BB-4D4C-9DD4-B66CBCDE27F0}" presName="vertFour" presStyleCnt="0">
        <dgm:presLayoutVars>
          <dgm:chPref val="3"/>
        </dgm:presLayoutVars>
      </dgm:prSet>
      <dgm:spPr/>
    </dgm:pt>
    <dgm:pt modelId="{E52871E6-D25B-40CB-904B-7FD5BCD7B2E0}" type="pres">
      <dgm:prSet presAssocID="{1FE0B1BE-38BB-4D4C-9DD4-B66CBCDE27F0}" presName="txFour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38725850-3068-4F11-9F93-78EB86257042}" type="pres">
      <dgm:prSet presAssocID="{1FE0B1BE-38BB-4D4C-9DD4-B66CBCDE27F0}" presName="horzFour" presStyleCnt="0"/>
      <dgm:spPr/>
    </dgm:pt>
    <dgm:pt modelId="{53E3FFC0-1427-4358-8916-0050380F88C0}" type="pres">
      <dgm:prSet presAssocID="{C7611A40-C657-48C3-A5DF-696D38F90EF1}" presName="sibSpaceTwo" presStyleCnt="0"/>
      <dgm:spPr/>
    </dgm:pt>
    <dgm:pt modelId="{4BE21ACD-BD0F-4548-9BAD-895E90F49BF0}" type="pres">
      <dgm:prSet presAssocID="{7165CA46-77A0-4773-95E5-B2CF642C8E28}" presName="vertTwo" presStyleCnt="0"/>
      <dgm:spPr/>
    </dgm:pt>
    <dgm:pt modelId="{71D169C7-ECD7-4C73-A3E8-93D629E8EBC7}" type="pres">
      <dgm:prSet presAssocID="{7165CA46-77A0-4773-95E5-B2CF642C8E28}" presName="txTwo" presStyleLbl="node2" presStyleIdx="2" presStyleCnt="4" custScaleX="91450" custScaleY="5504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679755D-8961-45B8-828C-886A33DB98A1}" type="pres">
      <dgm:prSet presAssocID="{7165CA46-77A0-4773-95E5-B2CF642C8E28}" presName="parTransTwo" presStyleCnt="0"/>
      <dgm:spPr/>
    </dgm:pt>
    <dgm:pt modelId="{091DFD64-679E-4187-92A7-29BADF4EB02D}" type="pres">
      <dgm:prSet presAssocID="{7165CA46-77A0-4773-95E5-B2CF642C8E28}" presName="horzTwo" presStyleCnt="0"/>
      <dgm:spPr/>
    </dgm:pt>
    <dgm:pt modelId="{D2603786-5518-469A-862B-03138295EEFF}" type="pres">
      <dgm:prSet presAssocID="{29338D8F-EDCA-4255-8CB6-3BDF324AA1EA}" presName="vertThree" presStyleCnt="0"/>
      <dgm:spPr/>
    </dgm:pt>
    <dgm:pt modelId="{647699CD-D6DD-47B7-A8F8-3A268EDC4133}" type="pres">
      <dgm:prSet presAssocID="{29338D8F-EDCA-4255-8CB6-3BDF324AA1EA}" presName="txThree" presStyleLbl="node3" presStyleIdx="6" presStyleCnt="10" custScaleX="78759" custScaleY="46324" custLinFactNeighborX="5328" custLinFactNeighborY="15518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30F8D6A-5F06-419C-95EF-FD9139F36B55}" type="pres">
      <dgm:prSet presAssocID="{29338D8F-EDCA-4255-8CB6-3BDF324AA1EA}" presName="parTransThree" presStyleCnt="0"/>
      <dgm:spPr/>
    </dgm:pt>
    <dgm:pt modelId="{1B3751EA-2F35-486F-A96B-BB898B6EEF20}" type="pres">
      <dgm:prSet presAssocID="{29338D8F-EDCA-4255-8CB6-3BDF324AA1EA}" presName="horzThree" presStyleCnt="0"/>
      <dgm:spPr/>
    </dgm:pt>
    <dgm:pt modelId="{E64DF51E-127D-4F4F-A03A-62CA889A6886}" type="pres">
      <dgm:prSet presAssocID="{CC89A7B6-103B-41E1-9C38-96517619A127}" presName="vertFour" presStyleCnt="0">
        <dgm:presLayoutVars>
          <dgm:chPref val="3"/>
        </dgm:presLayoutVars>
      </dgm:prSet>
      <dgm:spPr/>
    </dgm:pt>
    <dgm:pt modelId="{32116845-F5A8-4AC5-BDD5-2F8C4D1BCFC4}" type="pres">
      <dgm:prSet presAssocID="{CC89A7B6-103B-41E1-9C38-96517619A127}" presName="txFour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909B45E-B912-4FC6-93B3-08F58C5D155B}" type="pres">
      <dgm:prSet presAssocID="{CC89A7B6-103B-41E1-9C38-96517619A127}" presName="horzFour" presStyleCnt="0"/>
      <dgm:spPr/>
    </dgm:pt>
    <dgm:pt modelId="{1260202E-2812-4281-AADA-3C3529CDF4D8}" type="pres">
      <dgm:prSet presAssocID="{EA7F72C0-0397-4AAD-9C07-A67C1DBFCEB1}" presName="sibSpaceThree" presStyleCnt="0"/>
      <dgm:spPr/>
    </dgm:pt>
    <dgm:pt modelId="{D8ADBC8E-E037-4566-BE08-D3865D7873DC}" type="pres">
      <dgm:prSet presAssocID="{7A9194D4-469E-4289-8854-2F6DD43F265F}" presName="vertThree" presStyleCnt="0"/>
      <dgm:spPr/>
    </dgm:pt>
    <dgm:pt modelId="{5C30B289-377B-43F6-BCEB-9491C3FCDB39}" type="pres">
      <dgm:prSet presAssocID="{7A9194D4-469E-4289-8854-2F6DD43F265F}" presName="txThree" presStyleLbl="node3" presStyleIdx="7" presStyleCnt="10" custScaleX="78485" custScaleY="46467" custLinFactNeighborX="-15902" custLinFactNeighborY="2069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001DC93E-C51A-4017-B256-05C6A3962F71}" type="pres">
      <dgm:prSet presAssocID="{7A9194D4-469E-4289-8854-2F6DD43F265F}" presName="parTransThree" presStyleCnt="0"/>
      <dgm:spPr/>
    </dgm:pt>
    <dgm:pt modelId="{3C66F0EC-A603-419E-A6CE-EFA13AB5055C}" type="pres">
      <dgm:prSet presAssocID="{7A9194D4-469E-4289-8854-2F6DD43F265F}" presName="horzThree" presStyleCnt="0"/>
      <dgm:spPr/>
    </dgm:pt>
    <dgm:pt modelId="{B9062E63-5267-48B7-88BC-8C8614197834}" type="pres">
      <dgm:prSet presAssocID="{263E32F0-EB23-4EDB-9C76-AF1EA21A81EC}" presName="vertFour" presStyleCnt="0">
        <dgm:presLayoutVars>
          <dgm:chPref val="3"/>
        </dgm:presLayoutVars>
      </dgm:prSet>
      <dgm:spPr/>
    </dgm:pt>
    <dgm:pt modelId="{CF1BF805-B3CD-4155-914E-C9B34F03547B}" type="pres">
      <dgm:prSet presAssocID="{263E32F0-EB23-4EDB-9C76-AF1EA21A81EC}" presName="txFour" presStyleLbl="node4" presStyleIdx="7" presStyleCnt="10" custScaleX="9183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E94A31C-8FFD-41E9-8FD6-46A84B7052B3}" type="pres">
      <dgm:prSet presAssocID="{263E32F0-EB23-4EDB-9C76-AF1EA21A81EC}" presName="horzFour" presStyleCnt="0"/>
      <dgm:spPr/>
    </dgm:pt>
    <dgm:pt modelId="{12059C9A-9E41-4618-88E5-D4FCABC08288}" type="pres">
      <dgm:prSet presAssocID="{A2AB013B-4473-4519-B713-A89ABA1F1009}" presName="sibSpaceTwo" presStyleCnt="0"/>
      <dgm:spPr/>
    </dgm:pt>
    <dgm:pt modelId="{E82544B7-7A8C-4A7E-AEB3-EBA603E1E233}" type="pres">
      <dgm:prSet presAssocID="{C882577C-88B2-4EA0-A567-66539CE2C9FE}" presName="vertTwo" presStyleCnt="0"/>
      <dgm:spPr/>
    </dgm:pt>
    <dgm:pt modelId="{2D49AB9D-1519-40D5-A23B-A1EE6CB061A2}" type="pres">
      <dgm:prSet presAssocID="{C882577C-88B2-4EA0-A567-66539CE2C9FE}" presName="txTwo" presStyleLbl="node2" presStyleIdx="3" presStyleCnt="4" custScaleY="54959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38FF8D7F-38CD-4AEF-8F2E-1E3549E7172A}" type="pres">
      <dgm:prSet presAssocID="{C882577C-88B2-4EA0-A567-66539CE2C9FE}" presName="parTransTwo" presStyleCnt="0"/>
      <dgm:spPr/>
    </dgm:pt>
    <dgm:pt modelId="{01288F14-C25D-4144-A9D6-82DD156F69B7}" type="pres">
      <dgm:prSet presAssocID="{C882577C-88B2-4EA0-A567-66539CE2C9FE}" presName="horzTwo" presStyleCnt="0"/>
      <dgm:spPr/>
    </dgm:pt>
    <dgm:pt modelId="{E0700339-A0BE-40AB-86EB-D18337CFB637}" type="pres">
      <dgm:prSet presAssocID="{9B2E14FA-B2EC-4B92-93B1-08E0F669AD84}" presName="vertThree" presStyleCnt="0"/>
      <dgm:spPr/>
    </dgm:pt>
    <dgm:pt modelId="{F22466AB-A97D-43D3-BE49-BAA20D20F30C}" type="pres">
      <dgm:prSet presAssocID="{9B2E14FA-B2EC-4B92-93B1-08E0F669AD84}" presName="txThree" presStyleLbl="node3" presStyleIdx="8" presStyleCnt="10" custScaleY="46324" custLinFactNeighborX="-3052" custLinFactNeighborY="1034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6BF8FF89-8475-4559-BD23-E84BE093B248}" type="pres">
      <dgm:prSet presAssocID="{9B2E14FA-B2EC-4B92-93B1-08E0F669AD84}" presName="parTransThree" presStyleCnt="0"/>
      <dgm:spPr/>
    </dgm:pt>
    <dgm:pt modelId="{6EF9324E-6F1A-4689-AAE4-95D6F1B55882}" type="pres">
      <dgm:prSet presAssocID="{9B2E14FA-B2EC-4B92-93B1-08E0F669AD84}" presName="horzThree" presStyleCnt="0"/>
      <dgm:spPr/>
    </dgm:pt>
    <dgm:pt modelId="{43E237FA-D52F-4C82-99E8-3E346A501DC6}" type="pres">
      <dgm:prSet presAssocID="{5A0D95A5-BF0A-4FDE-9C56-770D98781A98}" presName="vertFour" presStyleCnt="0">
        <dgm:presLayoutVars>
          <dgm:chPref val="3"/>
        </dgm:presLayoutVars>
      </dgm:prSet>
      <dgm:spPr/>
    </dgm:pt>
    <dgm:pt modelId="{E2EB4DB2-3531-4393-B151-693A59B99C69}" type="pres">
      <dgm:prSet presAssocID="{5A0D95A5-BF0A-4FDE-9C56-770D98781A98}" presName="txFour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39569AC-AA64-448A-8E40-7354993CA994}" type="pres">
      <dgm:prSet presAssocID="{5A0D95A5-BF0A-4FDE-9C56-770D98781A98}" presName="horzFour" presStyleCnt="0"/>
      <dgm:spPr/>
    </dgm:pt>
    <dgm:pt modelId="{20012511-16D0-4C54-B18A-88D9942A512D}" type="pres">
      <dgm:prSet presAssocID="{68E3B863-5CD1-4DE6-B70C-E4AE3C8A78E7}" presName="sibSpaceThree" presStyleCnt="0"/>
      <dgm:spPr/>
    </dgm:pt>
    <dgm:pt modelId="{BD27B4D9-45C4-4367-B095-B0165BB2A196}" type="pres">
      <dgm:prSet presAssocID="{5A24A76E-5955-4CF7-A25D-2004696E2085}" presName="vertThree" presStyleCnt="0"/>
      <dgm:spPr/>
    </dgm:pt>
    <dgm:pt modelId="{419A374F-59E3-4B35-A9BF-7ECFA1AB16CA}" type="pres">
      <dgm:prSet presAssocID="{5A24A76E-5955-4CF7-A25D-2004696E2085}" presName="txThree" presStyleLbl="node3" presStyleIdx="9" presStyleCnt="10" custScaleY="46324" custLinFactNeighborX="-6244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5E99A24-44F2-4F0D-BA43-6763D09C4875}" type="pres">
      <dgm:prSet presAssocID="{5A24A76E-5955-4CF7-A25D-2004696E2085}" presName="parTransThree" presStyleCnt="0"/>
      <dgm:spPr/>
    </dgm:pt>
    <dgm:pt modelId="{E6109BEC-6F9A-4601-BCC9-B1AB34164426}" type="pres">
      <dgm:prSet presAssocID="{5A24A76E-5955-4CF7-A25D-2004696E2085}" presName="horzThree" presStyleCnt="0"/>
      <dgm:spPr/>
    </dgm:pt>
    <dgm:pt modelId="{EAF455FC-B007-4B81-A5F0-D3A8CBA723C2}" type="pres">
      <dgm:prSet presAssocID="{A377CB5A-D8CF-4A45-B8D4-DDCC430B8BB2}" presName="vertFour" presStyleCnt="0">
        <dgm:presLayoutVars>
          <dgm:chPref val="3"/>
        </dgm:presLayoutVars>
      </dgm:prSet>
      <dgm:spPr/>
    </dgm:pt>
    <dgm:pt modelId="{7F120220-F5B3-4870-AFC7-AA8F4FBC3C44}" type="pres">
      <dgm:prSet presAssocID="{A377CB5A-D8CF-4A45-B8D4-DDCC430B8BB2}" presName="txFour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D9043F4D-35FE-403C-8E36-AB0CFC14A831}" type="pres">
      <dgm:prSet presAssocID="{A377CB5A-D8CF-4A45-B8D4-DDCC430B8BB2}" presName="horzFour" presStyleCnt="0"/>
      <dgm:spPr/>
    </dgm:pt>
  </dgm:ptLst>
  <dgm:cxnLst>
    <dgm:cxn modelId="{977C2837-6F16-434A-97E3-3CDF5BE556C7}" srcId="{29338D8F-EDCA-4255-8CB6-3BDF324AA1EA}" destId="{CC89A7B6-103B-41E1-9C38-96517619A127}" srcOrd="0" destOrd="0" parTransId="{6CB419A8-CD54-4E99-A8BA-624DCE005481}" sibTransId="{F2448BC8-074D-44B7-9F97-E94A76B4BD15}"/>
    <dgm:cxn modelId="{AD3A6D59-E652-422F-A3A2-6B3A2E691E7C}" type="presOf" srcId="{5A24A76E-5955-4CF7-A25D-2004696E2085}" destId="{419A374F-59E3-4B35-A9BF-7ECFA1AB16CA}" srcOrd="0" destOrd="0" presId="urn:microsoft.com/office/officeart/2005/8/layout/hierarchy4"/>
    <dgm:cxn modelId="{A3C2BB82-D381-485A-BCB9-9E96BEE57F69}" srcId="{CB3921A6-C2CF-4369-AF3E-C042CD5C490F}" destId="{C882577C-88B2-4EA0-A567-66539CE2C9FE}" srcOrd="3" destOrd="0" parTransId="{0AA8CCAC-FB49-45BB-A18E-1C8CCD694CF6}" sibTransId="{19ADA853-BAD0-49E6-8478-61B13DA4F1AD}"/>
    <dgm:cxn modelId="{61AD4425-5E4A-45E2-A3B8-50F44D898932}" srcId="{CB3921A6-C2CF-4369-AF3E-C042CD5C490F}" destId="{36F97FA5-5EA7-48B2-96FC-8274AA59D435}" srcOrd="1" destOrd="0" parTransId="{4A524988-2C40-4181-891D-5A1DAB4709A0}" sibTransId="{C7611A40-C657-48C3-A5DF-696D38F90EF1}"/>
    <dgm:cxn modelId="{9BBFBA77-4D38-4C75-B652-C7EF461893D7}" type="presOf" srcId="{6F63364B-A031-47D0-A62C-F4723E766D8E}" destId="{482DB50B-55C6-44D5-9F81-4AC5B4AAB14E}" srcOrd="0" destOrd="0" presId="urn:microsoft.com/office/officeart/2005/8/layout/hierarchy4"/>
    <dgm:cxn modelId="{F2F380F0-4A15-48D6-AF5C-14C06CA17D0B}" type="presOf" srcId="{F7CE429E-F0B9-4B2D-B55E-354189199393}" destId="{6935E578-5612-4EB5-9242-F44C3FDC8BFD}" srcOrd="0" destOrd="0" presId="urn:microsoft.com/office/officeart/2005/8/layout/hierarchy4"/>
    <dgm:cxn modelId="{E8C05C50-7739-4B57-AB24-6EB63BCCD3CB}" srcId="{C86885B8-B6F2-4CD1-9A88-9C0BE906B6B9}" destId="{6F63364B-A031-47D0-A62C-F4723E766D8E}" srcOrd="0" destOrd="0" parTransId="{137C2C97-3A16-4FE2-B776-4E77A07F7BA6}" sibTransId="{08DF3D4E-CADD-4EF9-8828-714937025FD1}"/>
    <dgm:cxn modelId="{8E53359D-2F67-4E14-9414-3EAFA883031F}" type="presOf" srcId="{1FE0B1BE-38BB-4D4C-9DD4-B66CBCDE27F0}" destId="{E52871E6-D25B-40CB-904B-7FD5BCD7B2E0}" srcOrd="0" destOrd="0" presId="urn:microsoft.com/office/officeart/2005/8/layout/hierarchy4"/>
    <dgm:cxn modelId="{14F78F5C-569C-42EC-B7FA-02FBAB0EDA36}" srcId="{39AB1452-05B7-4FCC-8E00-297A39962AF4}" destId="{C86885B8-B6F2-4CD1-9A88-9C0BE906B6B9}" srcOrd="1" destOrd="0" parTransId="{4354DF50-B97F-42BE-ACB4-F835B986C906}" sibTransId="{AC8A1763-266A-4EC4-9451-48F6ABE5474C}"/>
    <dgm:cxn modelId="{3458BC1B-8CBA-41CD-9891-AB334CF0E383}" srcId="{5A24A76E-5955-4CF7-A25D-2004696E2085}" destId="{A377CB5A-D8CF-4A45-B8D4-DDCC430B8BB2}" srcOrd="0" destOrd="0" parTransId="{93975480-D74A-4A1E-BE29-910C5ADE9555}" sibTransId="{83854D00-FADE-4A44-81D9-7ECF2507AFCF}"/>
    <dgm:cxn modelId="{9EEB94D1-104D-4593-B142-BDD2E2595609}" srcId="{36F97FA5-5EA7-48B2-96FC-8274AA59D435}" destId="{D662E76D-1970-4A00-98D1-4E6063C2B32C}" srcOrd="2" destOrd="0" parTransId="{C284314C-91C4-4276-8335-765D84669BF1}" sibTransId="{41605670-91A0-4BCE-B32A-7797A4752E58}"/>
    <dgm:cxn modelId="{92B0602D-93DD-44E4-AAA6-A02C4C3F07EA}" srcId="{E8122998-92B7-490E-B850-D60E5C02D4BD}" destId="{746F0777-BA2A-4C01-8E74-D5ACD0267E5C}" srcOrd="0" destOrd="0" parTransId="{CFB9F067-8973-4236-A1DC-718917244762}" sibTransId="{C1B0866B-E50D-4765-AB73-452BFE0B8349}"/>
    <dgm:cxn modelId="{2CBE5698-39F4-4D84-A1D7-2A5A119135E1}" type="presOf" srcId="{39AB1452-05B7-4FCC-8E00-297A39962AF4}" destId="{1014D559-3541-4977-AF5B-DF6787C7E2CD}" srcOrd="0" destOrd="0" presId="urn:microsoft.com/office/officeart/2005/8/layout/hierarchy4"/>
    <dgm:cxn modelId="{6C8C8751-CD50-420F-AB04-72727751A86D}" type="presOf" srcId="{746F0777-BA2A-4C01-8E74-D5ACD0267E5C}" destId="{616623A9-9483-4089-B9E6-0319E5856600}" srcOrd="0" destOrd="0" presId="urn:microsoft.com/office/officeart/2005/8/layout/hierarchy4"/>
    <dgm:cxn modelId="{0C93EF83-A17B-4FD7-AA1A-69203DE9CBFE}" srcId="{CB3921A6-C2CF-4369-AF3E-C042CD5C490F}" destId="{39AB1452-05B7-4FCC-8E00-297A39962AF4}" srcOrd="0" destOrd="0" parTransId="{4F67CE17-F0F9-40AA-A990-896AE1FF4C5C}" sibTransId="{215D16CE-88EA-4699-BBB6-E90293513748}"/>
    <dgm:cxn modelId="{EB260E84-8D78-43FD-B060-841F500BF500}" type="presOf" srcId="{CB3921A6-C2CF-4369-AF3E-C042CD5C490F}" destId="{F9C78E8D-F5F8-4B05-A585-2C8B9C8B282A}" srcOrd="0" destOrd="0" presId="urn:microsoft.com/office/officeart/2005/8/layout/hierarchy4"/>
    <dgm:cxn modelId="{B59B6E7C-7EC6-48A8-9418-22345924D825}" type="presOf" srcId="{29338D8F-EDCA-4255-8CB6-3BDF324AA1EA}" destId="{647699CD-D6DD-47B7-A8F8-3A268EDC4133}" srcOrd="0" destOrd="0" presId="urn:microsoft.com/office/officeart/2005/8/layout/hierarchy4"/>
    <dgm:cxn modelId="{F44BF2A6-477C-4DDC-B879-75AF88E41D5F}" srcId="{39AB1452-05B7-4FCC-8E00-297A39962AF4}" destId="{4BFEF600-4B00-4921-B58E-CA92B90323A3}" srcOrd="0" destOrd="0" parTransId="{73B74198-D3AF-4D79-81B4-9A5379899D21}" sibTransId="{BDC22BA0-1B04-40C7-972E-CD49C6CAF4D3}"/>
    <dgm:cxn modelId="{C4C71996-F823-4D01-BDC0-5B0833259293}" srcId="{7165CA46-77A0-4773-95E5-B2CF642C8E28}" destId="{7A9194D4-469E-4289-8854-2F6DD43F265F}" srcOrd="1" destOrd="0" parTransId="{1AA03F32-DD4C-462A-94F8-1B5A51058968}" sibTransId="{9C977903-52A2-4F6E-843B-3AD37C7F10CA}"/>
    <dgm:cxn modelId="{81C030AF-C71B-44F7-802D-52D3AEA877AB}" type="presOf" srcId="{CC89A7B6-103B-41E1-9C38-96517619A127}" destId="{32116845-F5A8-4AC5-BDD5-2F8C4D1BCFC4}" srcOrd="0" destOrd="0" presId="urn:microsoft.com/office/officeart/2005/8/layout/hierarchy4"/>
    <dgm:cxn modelId="{F26AA14F-14C9-4784-B3CD-E0038AA62BAE}" srcId="{7A9194D4-469E-4289-8854-2F6DD43F265F}" destId="{263E32F0-EB23-4EDB-9C76-AF1EA21A81EC}" srcOrd="0" destOrd="0" parTransId="{C7505645-6376-4769-95AA-D7C2770F2C2D}" sibTransId="{884FF771-F574-46CE-9A9F-1530C55AEDAD}"/>
    <dgm:cxn modelId="{4E494981-BF9D-466F-BABC-24148D4ACB4A}" srcId="{CB3921A6-C2CF-4369-AF3E-C042CD5C490F}" destId="{7165CA46-77A0-4773-95E5-B2CF642C8E28}" srcOrd="2" destOrd="0" parTransId="{C1872DB4-56FD-4064-80D9-4FC7F204814C}" sibTransId="{A2AB013B-4473-4519-B713-A89ABA1F1009}"/>
    <dgm:cxn modelId="{FB2CE6C2-DA7E-4A62-AD4D-A8B96DB0BB43}" type="presOf" srcId="{36F97FA5-5EA7-48B2-96FC-8274AA59D435}" destId="{125053EA-BB3E-433D-A568-388196B92D5B}" srcOrd="0" destOrd="0" presId="urn:microsoft.com/office/officeart/2005/8/layout/hierarchy4"/>
    <dgm:cxn modelId="{6EBA5C6F-6965-4E00-9E53-FDAB3B8651EB}" srcId="{7165CA46-77A0-4773-95E5-B2CF642C8E28}" destId="{29338D8F-EDCA-4255-8CB6-3BDF324AA1EA}" srcOrd="0" destOrd="0" parTransId="{0F7F7D00-2037-43DD-905C-CC0FFA5FFF9C}" sibTransId="{EA7F72C0-0397-4AAD-9C07-A67C1DBFCEB1}"/>
    <dgm:cxn modelId="{6D5C96F2-0C5B-4099-941E-436374CEF627}" srcId="{36F97FA5-5EA7-48B2-96FC-8274AA59D435}" destId="{E8122998-92B7-490E-B850-D60E5C02D4BD}" srcOrd="1" destOrd="0" parTransId="{7E30841B-20FD-4C96-9778-6AB93692C8A4}" sibTransId="{16C8003D-B60B-4355-BAA7-78AB28A142F0}"/>
    <dgm:cxn modelId="{977D1A23-330C-4348-8A47-457719E7A327}" type="presOf" srcId="{7A9194D4-469E-4289-8854-2F6DD43F265F}" destId="{5C30B289-377B-43F6-BCEB-9491C3FCDB39}" srcOrd="0" destOrd="0" presId="urn:microsoft.com/office/officeart/2005/8/layout/hierarchy4"/>
    <dgm:cxn modelId="{BCDCFC9A-71B4-4121-B997-E8AACAF2F381}" type="presOf" srcId="{CFF15F56-DBA0-4A62-8F0A-ED1E22C3D16B}" destId="{142286C0-7A2E-43F0-8473-DA7BACF3855A}" srcOrd="0" destOrd="0" presId="urn:microsoft.com/office/officeart/2005/8/layout/hierarchy4"/>
    <dgm:cxn modelId="{ACBFF9C1-F71C-4B59-8942-28E14C9C7410}" type="presOf" srcId="{4BFEF600-4B00-4921-B58E-CA92B90323A3}" destId="{9C59585B-E5C6-4AD1-A0D0-0A4EA4289B94}" srcOrd="0" destOrd="0" presId="urn:microsoft.com/office/officeart/2005/8/layout/hierarchy4"/>
    <dgm:cxn modelId="{57DBC8CC-4DE2-49A6-9089-E344715C7D5D}" type="presOf" srcId="{C86885B8-B6F2-4CD1-9A88-9C0BE906B6B9}" destId="{2EFD2D1D-41ED-49B1-8D21-0961CDBACAF2}" srcOrd="0" destOrd="0" presId="urn:microsoft.com/office/officeart/2005/8/layout/hierarchy4"/>
    <dgm:cxn modelId="{220008A0-0660-4065-9824-A9E32894E500}" srcId="{9068ECE9-D993-42AF-A711-43B35FF05DFA}" destId="{CFF15F56-DBA0-4A62-8F0A-ED1E22C3D16B}" srcOrd="0" destOrd="0" parTransId="{59E05FC8-3DC1-4093-8B95-112A3E694373}" sibTransId="{59CA07E5-0804-45E2-9E2F-5C9AABEDD3F3}"/>
    <dgm:cxn modelId="{24FA603B-25EF-4D51-BFF1-04B50D308835}" type="presOf" srcId="{A23A9386-62E6-447A-86FA-F72F3B308DBB}" destId="{890712FC-7EB4-46ED-81A0-4C07CFEF07FF}" srcOrd="0" destOrd="0" presId="urn:microsoft.com/office/officeart/2005/8/layout/hierarchy4"/>
    <dgm:cxn modelId="{9D4C490D-A782-4150-9C9C-E77883A223A8}" type="presOf" srcId="{F0E2DBDC-C6E4-4044-83C3-D3A080B65D8F}" destId="{ECED3902-8D0F-4E9A-BAB3-A4482CACFD8E}" srcOrd="0" destOrd="0" presId="urn:microsoft.com/office/officeart/2005/8/layout/hierarchy4"/>
    <dgm:cxn modelId="{74B45711-B040-4F3B-95A2-2323A65F9EE0}" srcId="{F7CE429E-F0B9-4B2D-B55E-354189199393}" destId="{CB3921A6-C2CF-4369-AF3E-C042CD5C490F}" srcOrd="0" destOrd="0" parTransId="{5CA1905F-F17C-4958-8CC5-0F1D28655DC3}" sibTransId="{799FE532-A83F-48B7-B8C5-75E324A64107}"/>
    <dgm:cxn modelId="{453509BA-9DB3-467B-A8AF-6356A29CA6BC}" type="presOf" srcId="{C882577C-88B2-4EA0-A567-66539CE2C9FE}" destId="{2D49AB9D-1519-40D5-A23B-A1EE6CB061A2}" srcOrd="0" destOrd="0" presId="urn:microsoft.com/office/officeart/2005/8/layout/hierarchy4"/>
    <dgm:cxn modelId="{28BBF191-0637-4397-85C7-8FA9B5E8AF06}" srcId="{36F97FA5-5EA7-48B2-96FC-8274AA59D435}" destId="{9068ECE9-D993-42AF-A711-43B35FF05DFA}" srcOrd="0" destOrd="0" parTransId="{55D65F36-582D-4868-A500-9B86B6290D5A}" sibTransId="{5D5399AC-D5C3-48AD-946F-1033BFE436BD}"/>
    <dgm:cxn modelId="{D92B4BB2-E738-4E1B-AE8A-8C13AB29469A}" type="presOf" srcId="{5A0D95A5-BF0A-4FDE-9C56-770D98781A98}" destId="{E2EB4DB2-3531-4393-B151-693A59B99C69}" srcOrd="0" destOrd="0" presId="urn:microsoft.com/office/officeart/2005/8/layout/hierarchy4"/>
    <dgm:cxn modelId="{C4D4EC70-723E-4C11-B9B5-F2454FDB5385}" type="presOf" srcId="{263E32F0-EB23-4EDB-9C76-AF1EA21A81EC}" destId="{CF1BF805-B3CD-4155-914E-C9B34F03547B}" srcOrd="0" destOrd="0" presId="urn:microsoft.com/office/officeart/2005/8/layout/hierarchy4"/>
    <dgm:cxn modelId="{E538B12F-1CE5-48D4-B57E-127836BBA966}" srcId="{D662E76D-1970-4A00-98D1-4E6063C2B32C}" destId="{1FE0B1BE-38BB-4D4C-9DD4-B66CBCDE27F0}" srcOrd="0" destOrd="0" parTransId="{196AFD83-07EE-47AE-B586-7F35D0E242E6}" sibTransId="{7C70734C-1EEA-4CE6-BBD2-C4D1986FACA7}"/>
    <dgm:cxn modelId="{0F065A6A-AD09-432C-AD3E-2677E6BEB02B}" type="presOf" srcId="{E8122998-92B7-490E-B850-D60E5C02D4BD}" destId="{46C46822-67B6-4064-AF49-9EDAF7B2FBB4}" srcOrd="0" destOrd="0" presId="urn:microsoft.com/office/officeart/2005/8/layout/hierarchy4"/>
    <dgm:cxn modelId="{0EE8C32D-2363-43A1-BD2B-9A8D2A1EE153}" srcId="{C882577C-88B2-4EA0-A567-66539CE2C9FE}" destId="{5A24A76E-5955-4CF7-A25D-2004696E2085}" srcOrd="1" destOrd="0" parTransId="{0EC995BC-A533-484D-AD4F-4ED85560A8A3}" sibTransId="{AFE15129-DC3E-43AA-AF2F-0002D81C7071}"/>
    <dgm:cxn modelId="{C90452E9-DB28-465B-AC8D-2E59C6EFB9F3}" type="presOf" srcId="{7165CA46-77A0-4773-95E5-B2CF642C8E28}" destId="{71D169C7-ECD7-4C73-A3E8-93D629E8EBC7}" srcOrd="0" destOrd="0" presId="urn:microsoft.com/office/officeart/2005/8/layout/hierarchy4"/>
    <dgm:cxn modelId="{C4FAF59A-69AF-4D5B-9FC7-9B6E7CC885FF}" type="presOf" srcId="{9B2E14FA-B2EC-4B92-93B1-08E0F669AD84}" destId="{F22466AB-A97D-43D3-BE49-BAA20D20F30C}" srcOrd="0" destOrd="0" presId="urn:microsoft.com/office/officeart/2005/8/layout/hierarchy4"/>
    <dgm:cxn modelId="{3644F9E0-621A-4B0C-AE12-7A2D2999B963}" type="presOf" srcId="{D662E76D-1970-4A00-98D1-4E6063C2B32C}" destId="{C7E23592-DD54-4392-B9AB-CC597FE7563A}" srcOrd="0" destOrd="0" presId="urn:microsoft.com/office/officeart/2005/8/layout/hierarchy4"/>
    <dgm:cxn modelId="{B45A547C-C238-4888-8BF2-AFA607DEF4CF}" srcId="{C882577C-88B2-4EA0-A567-66539CE2C9FE}" destId="{9B2E14FA-B2EC-4B92-93B1-08E0F669AD84}" srcOrd="0" destOrd="0" parTransId="{8F533D43-B0DE-403B-BF54-8188B4A42C3E}" sibTransId="{68E3B863-5CD1-4DE6-B70C-E4AE3C8A78E7}"/>
    <dgm:cxn modelId="{82928193-6B8B-46C8-8F85-AA98B3826D64}" srcId="{9B2E14FA-B2EC-4B92-93B1-08E0F669AD84}" destId="{5A0D95A5-BF0A-4FDE-9C56-770D98781A98}" srcOrd="0" destOrd="0" parTransId="{B05B659C-9556-4270-9D7F-510E3CEC3F1B}" sibTransId="{D75985BD-7E3F-47F4-9D5B-DDBCCD8DCF15}"/>
    <dgm:cxn modelId="{041BF1DB-D9F0-437F-A125-80857655E2A2}" srcId="{4BFEF600-4B00-4921-B58E-CA92B90323A3}" destId="{A23A9386-62E6-447A-86FA-F72F3B308DBB}" srcOrd="0" destOrd="0" parTransId="{3736425A-CAB5-4246-A1B3-820EFF8EF3B0}" sibTransId="{7C37D94D-C909-4AEC-BE53-9EB341C2CD9F}"/>
    <dgm:cxn modelId="{9F12B249-FF32-4BCB-9E5B-3931989560B8}" type="presOf" srcId="{6880C581-FE0D-4971-9CF8-EE0F6F13ABB5}" destId="{899DF57A-2878-4630-B416-E04E566DC8BB}" srcOrd="0" destOrd="0" presId="urn:microsoft.com/office/officeart/2005/8/layout/hierarchy4"/>
    <dgm:cxn modelId="{2AF226C3-2AFB-4870-B395-D0CF506A7327}" type="presOf" srcId="{9068ECE9-D993-42AF-A711-43B35FF05DFA}" destId="{97176FAE-FEED-42C9-9E5F-905EDB5656D9}" srcOrd="0" destOrd="0" presId="urn:microsoft.com/office/officeart/2005/8/layout/hierarchy4"/>
    <dgm:cxn modelId="{958B7D7A-6E91-46CE-A035-322F73A856BC}" srcId="{F0E2DBDC-C6E4-4044-83C3-D3A080B65D8F}" destId="{6880C581-FE0D-4971-9CF8-EE0F6F13ABB5}" srcOrd="0" destOrd="0" parTransId="{4E85356D-8D8C-4EDE-8228-ECBC00A049BE}" sibTransId="{C479F2E1-BEE6-464D-BB35-17E3A076836A}"/>
    <dgm:cxn modelId="{AF1F41C9-2C19-4342-9F9C-A69830B7B50E}" type="presOf" srcId="{A377CB5A-D8CF-4A45-B8D4-DDCC430B8BB2}" destId="{7F120220-F5B3-4870-AFC7-AA8F4FBC3C44}" srcOrd="0" destOrd="0" presId="urn:microsoft.com/office/officeart/2005/8/layout/hierarchy4"/>
    <dgm:cxn modelId="{9CF5C4AA-CAA5-404A-B4E6-1C5EA6971D75}" srcId="{39AB1452-05B7-4FCC-8E00-297A39962AF4}" destId="{F0E2DBDC-C6E4-4044-83C3-D3A080B65D8F}" srcOrd="2" destOrd="0" parTransId="{419B094E-779D-40D1-AADF-6CCDBBAD71E9}" sibTransId="{73F717DD-625B-4719-946B-8A54016A8F4F}"/>
    <dgm:cxn modelId="{EDC352D9-4263-4AF0-B592-D26F226272C8}" type="presParOf" srcId="{6935E578-5612-4EB5-9242-F44C3FDC8BFD}" destId="{2B38133B-7284-47A8-A022-E733D6167AD6}" srcOrd="0" destOrd="0" presId="urn:microsoft.com/office/officeart/2005/8/layout/hierarchy4"/>
    <dgm:cxn modelId="{EAA2AD48-3A46-4B1E-AAF6-76D173D09BB0}" type="presParOf" srcId="{2B38133B-7284-47A8-A022-E733D6167AD6}" destId="{F9C78E8D-F5F8-4B05-A585-2C8B9C8B282A}" srcOrd="0" destOrd="0" presId="urn:microsoft.com/office/officeart/2005/8/layout/hierarchy4"/>
    <dgm:cxn modelId="{5EEED9FB-0D14-4848-B82E-87C8F39CF223}" type="presParOf" srcId="{2B38133B-7284-47A8-A022-E733D6167AD6}" destId="{2E6FBC7C-F9A7-4B93-B19D-08E24FC0FFA9}" srcOrd="1" destOrd="0" presId="urn:microsoft.com/office/officeart/2005/8/layout/hierarchy4"/>
    <dgm:cxn modelId="{87EDBE5E-594D-4961-8E09-44E65DF3115A}" type="presParOf" srcId="{2B38133B-7284-47A8-A022-E733D6167AD6}" destId="{D86ED3A3-8B83-46CE-A3F0-BF382E1691AE}" srcOrd="2" destOrd="0" presId="urn:microsoft.com/office/officeart/2005/8/layout/hierarchy4"/>
    <dgm:cxn modelId="{8397E018-87F9-4192-98FB-E9EF69457B85}" type="presParOf" srcId="{D86ED3A3-8B83-46CE-A3F0-BF382E1691AE}" destId="{0E58C5E8-65F5-4062-BE95-44EFAEFB77B6}" srcOrd="0" destOrd="0" presId="urn:microsoft.com/office/officeart/2005/8/layout/hierarchy4"/>
    <dgm:cxn modelId="{0DA5FF56-7602-4B0F-82E1-5A63E39CDE37}" type="presParOf" srcId="{0E58C5E8-65F5-4062-BE95-44EFAEFB77B6}" destId="{1014D559-3541-4977-AF5B-DF6787C7E2CD}" srcOrd="0" destOrd="0" presId="urn:microsoft.com/office/officeart/2005/8/layout/hierarchy4"/>
    <dgm:cxn modelId="{3FF3EDCA-4AB0-470B-8861-9520FD94F3E0}" type="presParOf" srcId="{0E58C5E8-65F5-4062-BE95-44EFAEFB77B6}" destId="{7AA7D275-EA97-4295-A9C8-E5E995058D9B}" srcOrd="1" destOrd="0" presId="urn:microsoft.com/office/officeart/2005/8/layout/hierarchy4"/>
    <dgm:cxn modelId="{BED28C10-65B2-46CD-9CDF-284623AA1837}" type="presParOf" srcId="{0E58C5E8-65F5-4062-BE95-44EFAEFB77B6}" destId="{0B7015D8-E1C4-494C-8BF6-BCC51DE54D31}" srcOrd="2" destOrd="0" presId="urn:microsoft.com/office/officeart/2005/8/layout/hierarchy4"/>
    <dgm:cxn modelId="{022BB45A-7FC6-4D32-92D9-ADC37A3198C9}" type="presParOf" srcId="{0B7015D8-E1C4-494C-8BF6-BCC51DE54D31}" destId="{428A59C4-290C-40BD-8805-8DA0F49CC815}" srcOrd="0" destOrd="0" presId="urn:microsoft.com/office/officeart/2005/8/layout/hierarchy4"/>
    <dgm:cxn modelId="{31B741E0-11F6-461D-BAC9-486EA2565C19}" type="presParOf" srcId="{428A59C4-290C-40BD-8805-8DA0F49CC815}" destId="{9C59585B-E5C6-4AD1-A0D0-0A4EA4289B94}" srcOrd="0" destOrd="0" presId="urn:microsoft.com/office/officeart/2005/8/layout/hierarchy4"/>
    <dgm:cxn modelId="{C3DD2AF4-0939-4847-B9B6-C96348D20F16}" type="presParOf" srcId="{428A59C4-290C-40BD-8805-8DA0F49CC815}" destId="{61D1C7FD-9306-4588-8212-CEA15A85E462}" srcOrd="1" destOrd="0" presId="urn:microsoft.com/office/officeart/2005/8/layout/hierarchy4"/>
    <dgm:cxn modelId="{68664D45-46DF-4A12-8462-CA5DEF54BE23}" type="presParOf" srcId="{428A59C4-290C-40BD-8805-8DA0F49CC815}" destId="{1D6B7134-587A-4493-A016-1ACD0DD9C716}" srcOrd="2" destOrd="0" presId="urn:microsoft.com/office/officeart/2005/8/layout/hierarchy4"/>
    <dgm:cxn modelId="{E1786B61-AAE6-46B3-AD55-C60B6358C37F}" type="presParOf" srcId="{1D6B7134-587A-4493-A016-1ACD0DD9C716}" destId="{8B2DCFB2-E56E-44A9-9044-704CBB7F12A4}" srcOrd="0" destOrd="0" presId="urn:microsoft.com/office/officeart/2005/8/layout/hierarchy4"/>
    <dgm:cxn modelId="{E57EF283-A543-46BE-B26E-E05BCE0FDB7C}" type="presParOf" srcId="{8B2DCFB2-E56E-44A9-9044-704CBB7F12A4}" destId="{890712FC-7EB4-46ED-81A0-4C07CFEF07FF}" srcOrd="0" destOrd="0" presId="urn:microsoft.com/office/officeart/2005/8/layout/hierarchy4"/>
    <dgm:cxn modelId="{356517DE-6223-495C-A439-C213D6E318F8}" type="presParOf" srcId="{8B2DCFB2-E56E-44A9-9044-704CBB7F12A4}" destId="{2B71C6A4-50B0-4CFF-B8E8-B0C1EEA6617C}" srcOrd="1" destOrd="0" presId="urn:microsoft.com/office/officeart/2005/8/layout/hierarchy4"/>
    <dgm:cxn modelId="{07B524BE-633C-4B05-9CE2-9E0BD8C62912}" type="presParOf" srcId="{0B7015D8-E1C4-494C-8BF6-BCC51DE54D31}" destId="{48198F9E-78E3-4E85-ADDB-650F2B9E2AA4}" srcOrd="1" destOrd="0" presId="urn:microsoft.com/office/officeart/2005/8/layout/hierarchy4"/>
    <dgm:cxn modelId="{6942F4DB-4C17-489C-B0A9-204120615A12}" type="presParOf" srcId="{0B7015D8-E1C4-494C-8BF6-BCC51DE54D31}" destId="{4C5E97B9-31C7-4CEE-ADEF-8704E850702C}" srcOrd="2" destOrd="0" presId="urn:microsoft.com/office/officeart/2005/8/layout/hierarchy4"/>
    <dgm:cxn modelId="{1EE0FE0E-7B42-4A5F-B6D4-BFFF2B90130C}" type="presParOf" srcId="{4C5E97B9-31C7-4CEE-ADEF-8704E850702C}" destId="{2EFD2D1D-41ED-49B1-8D21-0961CDBACAF2}" srcOrd="0" destOrd="0" presId="urn:microsoft.com/office/officeart/2005/8/layout/hierarchy4"/>
    <dgm:cxn modelId="{FC3FDA61-5C05-4E1E-84A9-0FD3D77FFA5C}" type="presParOf" srcId="{4C5E97B9-31C7-4CEE-ADEF-8704E850702C}" destId="{B34DEE1E-E9B6-4AF5-8728-B57C505B623B}" srcOrd="1" destOrd="0" presId="urn:microsoft.com/office/officeart/2005/8/layout/hierarchy4"/>
    <dgm:cxn modelId="{8BBA8086-A5EE-49B6-8505-98C824830FB9}" type="presParOf" srcId="{4C5E97B9-31C7-4CEE-ADEF-8704E850702C}" destId="{BA3EDF70-915C-43DE-9077-5196A14DCE07}" srcOrd="2" destOrd="0" presId="urn:microsoft.com/office/officeart/2005/8/layout/hierarchy4"/>
    <dgm:cxn modelId="{10DFFA2C-92AD-4FFC-AE67-1F0FD09570AF}" type="presParOf" srcId="{BA3EDF70-915C-43DE-9077-5196A14DCE07}" destId="{EEF7FCDF-13CD-4E1F-ABB4-D5E91D6D7687}" srcOrd="0" destOrd="0" presId="urn:microsoft.com/office/officeart/2005/8/layout/hierarchy4"/>
    <dgm:cxn modelId="{1BEEAE24-0B97-4DD7-87C5-3C7651A7A7B1}" type="presParOf" srcId="{EEF7FCDF-13CD-4E1F-ABB4-D5E91D6D7687}" destId="{482DB50B-55C6-44D5-9F81-4AC5B4AAB14E}" srcOrd="0" destOrd="0" presId="urn:microsoft.com/office/officeart/2005/8/layout/hierarchy4"/>
    <dgm:cxn modelId="{4DC67BF7-2303-494A-8CA0-17A7174D0C8E}" type="presParOf" srcId="{EEF7FCDF-13CD-4E1F-ABB4-D5E91D6D7687}" destId="{8112AF8D-DB93-4A5F-9367-CCF323ACAC60}" srcOrd="1" destOrd="0" presId="urn:microsoft.com/office/officeart/2005/8/layout/hierarchy4"/>
    <dgm:cxn modelId="{F60F299A-7C6A-47F2-B323-C180216F9A5A}" type="presParOf" srcId="{0B7015D8-E1C4-494C-8BF6-BCC51DE54D31}" destId="{5E7C5A5A-809F-4DF1-8A57-ED2B43FAFD2F}" srcOrd="3" destOrd="0" presId="urn:microsoft.com/office/officeart/2005/8/layout/hierarchy4"/>
    <dgm:cxn modelId="{6760DADA-7B0D-48C2-8B69-5C1BAC600886}" type="presParOf" srcId="{0B7015D8-E1C4-494C-8BF6-BCC51DE54D31}" destId="{7C178938-5AF0-4B7F-8D13-C3FD98C4FAD9}" srcOrd="4" destOrd="0" presId="urn:microsoft.com/office/officeart/2005/8/layout/hierarchy4"/>
    <dgm:cxn modelId="{C5C73500-77A1-490F-9CD1-A0B7413A25F5}" type="presParOf" srcId="{7C178938-5AF0-4B7F-8D13-C3FD98C4FAD9}" destId="{ECED3902-8D0F-4E9A-BAB3-A4482CACFD8E}" srcOrd="0" destOrd="0" presId="urn:microsoft.com/office/officeart/2005/8/layout/hierarchy4"/>
    <dgm:cxn modelId="{8BF76C91-7808-4674-8533-C2833C43D9B1}" type="presParOf" srcId="{7C178938-5AF0-4B7F-8D13-C3FD98C4FAD9}" destId="{EB7EDA93-5C06-4D79-AD3C-EA74FABC53EA}" srcOrd="1" destOrd="0" presId="urn:microsoft.com/office/officeart/2005/8/layout/hierarchy4"/>
    <dgm:cxn modelId="{5CBD2A4C-967C-4197-B3F2-51AAF9324BA1}" type="presParOf" srcId="{7C178938-5AF0-4B7F-8D13-C3FD98C4FAD9}" destId="{8D616D2E-585E-4303-B1E8-572C1F88E6CE}" srcOrd="2" destOrd="0" presId="urn:microsoft.com/office/officeart/2005/8/layout/hierarchy4"/>
    <dgm:cxn modelId="{70DD740A-9E2C-40EC-8154-1A04A941DC1D}" type="presParOf" srcId="{8D616D2E-585E-4303-B1E8-572C1F88E6CE}" destId="{D021B429-0C28-4429-8A78-9DF8F361FBC3}" srcOrd="0" destOrd="0" presId="urn:microsoft.com/office/officeart/2005/8/layout/hierarchy4"/>
    <dgm:cxn modelId="{1C80981D-E483-4093-9A8E-38E1C841EAC8}" type="presParOf" srcId="{D021B429-0C28-4429-8A78-9DF8F361FBC3}" destId="{899DF57A-2878-4630-B416-E04E566DC8BB}" srcOrd="0" destOrd="0" presId="urn:microsoft.com/office/officeart/2005/8/layout/hierarchy4"/>
    <dgm:cxn modelId="{3DC5EEB5-67A2-4451-9CC4-ADDA196BAD74}" type="presParOf" srcId="{D021B429-0C28-4429-8A78-9DF8F361FBC3}" destId="{2A8BC5E9-A557-49AF-899B-6C8B04D6802E}" srcOrd="1" destOrd="0" presId="urn:microsoft.com/office/officeart/2005/8/layout/hierarchy4"/>
    <dgm:cxn modelId="{E20E4ED8-41C1-4186-9D71-8919B666594F}" type="presParOf" srcId="{D86ED3A3-8B83-46CE-A3F0-BF382E1691AE}" destId="{7DF63B2C-B326-4DE7-93B8-EC47F7228751}" srcOrd="1" destOrd="0" presId="urn:microsoft.com/office/officeart/2005/8/layout/hierarchy4"/>
    <dgm:cxn modelId="{B5566460-A987-4DA0-AE86-5D625EBC9480}" type="presParOf" srcId="{D86ED3A3-8B83-46CE-A3F0-BF382E1691AE}" destId="{6B696563-17EB-4BB5-BA5C-E4BC9EC4B779}" srcOrd="2" destOrd="0" presId="urn:microsoft.com/office/officeart/2005/8/layout/hierarchy4"/>
    <dgm:cxn modelId="{2B17E7A7-280F-440E-AB5D-24DB348C5E9C}" type="presParOf" srcId="{6B696563-17EB-4BB5-BA5C-E4BC9EC4B779}" destId="{125053EA-BB3E-433D-A568-388196B92D5B}" srcOrd="0" destOrd="0" presId="urn:microsoft.com/office/officeart/2005/8/layout/hierarchy4"/>
    <dgm:cxn modelId="{CCB3BCC4-CD92-44AC-AA57-5D20330FF046}" type="presParOf" srcId="{6B696563-17EB-4BB5-BA5C-E4BC9EC4B779}" destId="{2DF68010-A5DE-4638-BC27-F64F7F41C29F}" srcOrd="1" destOrd="0" presId="urn:microsoft.com/office/officeart/2005/8/layout/hierarchy4"/>
    <dgm:cxn modelId="{B1EFEE3D-AA99-4FFB-84AC-F50497BB1DA9}" type="presParOf" srcId="{6B696563-17EB-4BB5-BA5C-E4BC9EC4B779}" destId="{42C0EC94-D574-407E-A4A8-186EEF986687}" srcOrd="2" destOrd="0" presId="urn:microsoft.com/office/officeart/2005/8/layout/hierarchy4"/>
    <dgm:cxn modelId="{6DFA7DFB-C20E-4C31-A7C7-35A0F7D66BC8}" type="presParOf" srcId="{42C0EC94-D574-407E-A4A8-186EEF986687}" destId="{84F42444-BD40-4C53-B685-4ED8F1A5BF88}" srcOrd="0" destOrd="0" presId="urn:microsoft.com/office/officeart/2005/8/layout/hierarchy4"/>
    <dgm:cxn modelId="{6A6EFDE7-9A02-441F-BEC4-D010F0195F7A}" type="presParOf" srcId="{84F42444-BD40-4C53-B685-4ED8F1A5BF88}" destId="{97176FAE-FEED-42C9-9E5F-905EDB5656D9}" srcOrd="0" destOrd="0" presId="urn:microsoft.com/office/officeart/2005/8/layout/hierarchy4"/>
    <dgm:cxn modelId="{87B10718-8F65-4FFD-A4C5-AC79C3469535}" type="presParOf" srcId="{84F42444-BD40-4C53-B685-4ED8F1A5BF88}" destId="{281E4703-5B37-476D-AD79-69720BC86AB8}" srcOrd="1" destOrd="0" presId="urn:microsoft.com/office/officeart/2005/8/layout/hierarchy4"/>
    <dgm:cxn modelId="{CBE4B301-4E0B-4A4F-94F4-78F35D000B09}" type="presParOf" srcId="{84F42444-BD40-4C53-B685-4ED8F1A5BF88}" destId="{84F7742B-831F-42F1-AB3A-1EA8CAB8FC32}" srcOrd="2" destOrd="0" presId="urn:microsoft.com/office/officeart/2005/8/layout/hierarchy4"/>
    <dgm:cxn modelId="{FB1953B1-1082-40AB-AF52-DF2F6E9C34AE}" type="presParOf" srcId="{84F7742B-831F-42F1-AB3A-1EA8CAB8FC32}" destId="{986C22B2-39CE-486D-98C1-9D9CCDCAD348}" srcOrd="0" destOrd="0" presId="urn:microsoft.com/office/officeart/2005/8/layout/hierarchy4"/>
    <dgm:cxn modelId="{A2EE85AC-7675-464A-8CDD-4C6B992AFAF3}" type="presParOf" srcId="{986C22B2-39CE-486D-98C1-9D9CCDCAD348}" destId="{142286C0-7A2E-43F0-8473-DA7BACF3855A}" srcOrd="0" destOrd="0" presId="urn:microsoft.com/office/officeart/2005/8/layout/hierarchy4"/>
    <dgm:cxn modelId="{15C1318C-796A-4152-AB74-BD8D4C6BC78D}" type="presParOf" srcId="{986C22B2-39CE-486D-98C1-9D9CCDCAD348}" destId="{8C6E78A3-76E2-46BB-A00C-CDBBB43C2937}" srcOrd="1" destOrd="0" presId="urn:microsoft.com/office/officeart/2005/8/layout/hierarchy4"/>
    <dgm:cxn modelId="{6979BB35-0A66-47F0-83CD-976DA618E5F1}" type="presParOf" srcId="{42C0EC94-D574-407E-A4A8-186EEF986687}" destId="{3469C313-F4DF-4566-AE18-77CF1C45FD5B}" srcOrd="1" destOrd="0" presId="urn:microsoft.com/office/officeart/2005/8/layout/hierarchy4"/>
    <dgm:cxn modelId="{36411823-3434-49B5-B40A-0A5F5DCCB62B}" type="presParOf" srcId="{42C0EC94-D574-407E-A4A8-186EEF986687}" destId="{8BBB71C1-4EE5-4BD1-8479-066481BD11EA}" srcOrd="2" destOrd="0" presId="urn:microsoft.com/office/officeart/2005/8/layout/hierarchy4"/>
    <dgm:cxn modelId="{85B0ED78-D403-4389-AB1F-C57D0918F27C}" type="presParOf" srcId="{8BBB71C1-4EE5-4BD1-8479-066481BD11EA}" destId="{46C46822-67B6-4064-AF49-9EDAF7B2FBB4}" srcOrd="0" destOrd="0" presId="urn:microsoft.com/office/officeart/2005/8/layout/hierarchy4"/>
    <dgm:cxn modelId="{0CEE8C25-98F2-4F0E-A486-DF5E0AF312EF}" type="presParOf" srcId="{8BBB71C1-4EE5-4BD1-8479-066481BD11EA}" destId="{603A2E11-8343-4EEC-A616-04AD05C6B159}" srcOrd="1" destOrd="0" presId="urn:microsoft.com/office/officeart/2005/8/layout/hierarchy4"/>
    <dgm:cxn modelId="{828616F1-BD8B-407C-BA1E-F669A4A17D92}" type="presParOf" srcId="{8BBB71C1-4EE5-4BD1-8479-066481BD11EA}" destId="{B666210E-0D4F-4F61-A25D-54CE62F393D7}" srcOrd="2" destOrd="0" presId="urn:microsoft.com/office/officeart/2005/8/layout/hierarchy4"/>
    <dgm:cxn modelId="{6680E6B0-5C12-4034-A27F-B048EE12E3FE}" type="presParOf" srcId="{B666210E-0D4F-4F61-A25D-54CE62F393D7}" destId="{7640D0E2-DF6B-4136-86C8-E4B09D37420F}" srcOrd="0" destOrd="0" presId="urn:microsoft.com/office/officeart/2005/8/layout/hierarchy4"/>
    <dgm:cxn modelId="{6144838B-54D4-4229-ACAC-53EED28A7C82}" type="presParOf" srcId="{7640D0E2-DF6B-4136-86C8-E4B09D37420F}" destId="{616623A9-9483-4089-B9E6-0319E5856600}" srcOrd="0" destOrd="0" presId="urn:microsoft.com/office/officeart/2005/8/layout/hierarchy4"/>
    <dgm:cxn modelId="{7FD4B38F-054D-4299-8900-D56B21E07E1B}" type="presParOf" srcId="{7640D0E2-DF6B-4136-86C8-E4B09D37420F}" destId="{CFECD21D-6C3B-460B-96E9-B7C9076DAE73}" srcOrd="1" destOrd="0" presId="urn:microsoft.com/office/officeart/2005/8/layout/hierarchy4"/>
    <dgm:cxn modelId="{CB01AF85-414B-40B9-A300-95188F617F84}" type="presParOf" srcId="{42C0EC94-D574-407E-A4A8-186EEF986687}" destId="{67416EE0-1CF2-45B1-9BD4-C9E060069530}" srcOrd="3" destOrd="0" presId="urn:microsoft.com/office/officeart/2005/8/layout/hierarchy4"/>
    <dgm:cxn modelId="{9641586C-A608-4154-A78A-3D3FD02AEA97}" type="presParOf" srcId="{42C0EC94-D574-407E-A4A8-186EEF986687}" destId="{EEB4639C-5153-4AE2-9F8D-CBEA0A8DCAF6}" srcOrd="4" destOrd="0" presId="urn:microsoft.com/office/officeart/2005/8/layout/hierarchy4"/>
    <dgm:cxn modelId="{4B1E8FD1-F2C0-4E6D-9B31-DE6D4414BC7A}" type="presParOf" srcId="{EEB4639C-5153-4AE2-9F8D-CBEA0A8DCAF6}" destId="{C7E23592-DD54-4392-B9AB-CC597FE7563A}" srcOrd="0" destOrd="0" presId="urn:microsoft.com/office/officeart/2005/8/layout/hierarchy4"/>
    <dgm:cxn modelId="{EFABE8C2-6A47-44FC-B1E4-885CC31B199F}" type="presParOf" srcId="{EEB4639C-5153-4AE2-9F8D-CBEA0A8DCAF6}" destId="{B378B2E7-7AC2-4699-A632-A2B82FDEB961}" srcOrd="1" destOrd="0" presId="urn:microsoft.com/office/officeart/2005/8/layout/hierarchy4"/>
    <dgm:cxn modelId="{F39DA1BA-6F6D-48B0-BD82-8C47A6495326}" type="presParOf" srcId="{EEB4639C-5153-4AE2-9F8D-CBEA0A8DCAF6}" destId="{5403F704-8D63-4C97-839F-62BFFEF20861}" srcOrd="2" destOrd="0" presId="urn:microsoft.com/office/officeart/2005/8/layout/hierarchy4"/>
    <dgm:cxn modelId="{2EBE1B00-8951-4DB4-9398-637A2295A5A5}" type="presParOf" srcId="{5403F704-8D63-4C97-839F-62BFFEF20861}" destId="{F92A8C31-DCC1-4568-A6C0-E7B6142E210B}" srcOrd="0" destOrd="0" presId="urn:microsoft.com/office/officeart/2005/8/layout/hierarchy4"/>
    <dgm:cxn modelId="{DAACF5B2-B2C9-49CD-B696-4F12A9B41620}" type="presParOf" srcId="{F92A8C31-DCC1-4568-A6C0-E7B6142E210B}" destId="{E52871E6-D25B-40CB-904B-7FD5BCD7B2E0}" srcOrd="0" destOrd="0" presId="urn:microsoft.com/office/officeart/2005/8/layout/hierarchy4"/>
    <dgm:cxn modelId="{8DF23358-47CA-4EEE-8AED-17EB103DDDAC}" type="presParOf" srcId="{F92A8C31-DCC1-4568-A6C0-E7B6142E210B}" destId="{38725850-3068-4F11-9F93-78EB86257042}" srcOrd="1" destOrd="0" presId="urn:microsoft.com/office/officeart/2005/8/layout/hierarchy4"/>
    <dgm:cxn modelId="{6AA9BCF8-BF45-4E42-901E-8F056D1649E6}" type="presParOf" srcId="{D86ED3A3-8B83-46CE-A3F0-BF382E1691AE}" destId="{53E3FFC0-1427-4358-8916-0050380F88C0}" srcOrd="3" destOrd="0" presId="urn:microsoft.com/office/officeart/2005/8/layout/hierarchy4"/>
    <dgm:cxn modelId="{D421E3D0-D4C0-4E0B-A418-C81C8A5CF219}" type="presParOf" srcId="{D86ED3A3-8B83-46CE-A3F0-BF382E1691AE}" destId="{4BE21ACD-BD0F-4548-9BAD-895E90F49BF0}" srcOrd="4" destOrd="0" presId="urn:microsoft.com/office/officeart/2005/8/layout/hierarchy4"/>
    <dgm:cxn modelId="{674D615C-A38B-4D70-BF81-94D22E38AAFD}" type="presParOf" srcId="{4BE21ACD-BD0F-4548-9BAD-895E90F49BF0}" destId="{71D169C7-ECD7-4C73-A3E8-93D629E8EBC7}" srcOrd="0" destOrd="0" presId="urn:microsoft.com/office/officeart/2005/8/layout/hierarchy4"/>
    <dgm:cxn modelId="{775084E9-4E67-45EF-A362-F43381075B87}" type="presParOf" srcId="{4BE21ACD-BD0F-4548-9BAD-895E90F49BF0}" destId="{E679755D-8961-45B8-828C-886A33DB98A1}" srcOrd="1" destOrd="0" presId="urn:microsoft.com/office/officeart/2005/8/layout/hierarchy4"/>
    <dgm:cxn modelId="{63442C14-077B-43BD-A057-12543D508271}" type="presParOf" srcId="{4BE21ACD-BD0F-4548-9BAD-895E90F49BF0}" destId="{091DFD64-679E-4187-92A7-29BADF4EB02D}" srcOrd="2" destOrd="0" presId="urn:microsoft.com/office/officeart/2005/8/layout/hierarchy4"/>
    <dgm:cxn modelId="{8B675B17-AA4F-4BFB-B3F8-38C22D94764C}" type="presParOf" srcId="{091DFD64-679E-4187-92A7-29BADF4EB02D}" destId="{D2603786-5518-469A-862B-03138295EEFF}" srcOrd="0" destOrd="0" presId="urn:microsoft.com/office/officeart/2005/8/layout/hierarchy4"/>
    <dgm:cxn modelId="{89899B61-35BB-4C0B-B884-F61ABE61AB13}" type="presParOf" srcId="{D2603786-5518-469A-862B-03138295EEFF}" destId="{647699CD-D6DD-47B7-A8F8-3A268EDC4133}" srcOrd="0" destOrd="0" presId="urn:microsoft.com/office/officeart/2005/8/layout/hierarchy4"/>
    <dgm:cxn modelId="{03A8A819-9C22-4E8E-AB3C-70B775E60D73}" type="presParOf" srcId="{D2603786-5518-469A-862B-03138295EEFF}" destId="{B30F8D6A-5F06-419C-95EF-FD9139F36B55}" srcOrd="1" destOrd="0" presId="urn:microsoft.com/office/officeart/2005/8/layout/hierarchy4"/>
    <dgm:cxn modelId="{31D0896C-AD08-4346-AEFA-0B46AAE50541}" type="presParOf" srcId="{D2603786-5518-469A-862B-03138295EEFF}" destId="{1B3751EA-2F35-486F-A96B-BB898B6EEF20}" srcOrd="2" destOrd="0" presId="urn:microsoft.com/office/officeart/2005/8/layout/hierarchy4"/>
    <dgm:cxn modelId="{7E6A0549-3C4C-41D3-8D31-DCDCD4DBD2C5}" type="presParOf" srcId="{1B3751EA-2F35-486F-A96B-BB898B6EEF20}" destId="{E64DF51E-127D-4F4F-A03A-62CA889A6886}" srcOrd="0" destOrd="0" presId="urn:microsoft.com/office/officeart/2005/8/layout/hierarchy4"/>
    <dgm:cxn modelId="{91D72E8C-50EF-4E76-8941-7B5EE718743E}" type="presParOf" srcId="{E64DF51E-127D-4F4F-A03A-62CA889A6886}" destId="{32116845-F5A8-4AC5-BDD5-2F8C4D1BCFC4}" srcOrd="0" destOrd="0" presId="urn:microsoft.com/office/officeart/2005/8/layout/hierarchy4"/>
    <dgm:cxn modelId="{EE76F14E-1AA5-4280-B902-4001339137B6}" type="presParOf" srcId="{E64DF51E-127D-4F4F-A03A-62CA889A6886}" destId="{5909B45E-B912-4FC6-93B3-08F58C5D155B}" srcOrd="1" destOrd="0" presId="urn:microsoft.com/office/officeart/2005/8/layout/hierarchy4"/>
    <dgm:cxn modelId="{8B0D4256-DCC5-47FC-BD75-149ECDC51064}" type="presParOf" srcId="{091DFD64-679E-4187-92A7-29BADF4EB02D}" destId="{1260202E-2812-4281-AADA-3C3529CDF4D8}" srcOrd="1" destOrd="0" presId="urn:microsoft.com/office/officeart/2005/8/layout/hierarchy4"/>
    <dgm:cxn modelId="{0D63FD8C-A960-418D-A280-B87ECFA891DC}" type="presParOf" srcId="{091DFD64-679E-4187-92A7-29BADF4EB02D}" destId="{D8ADBC8E-E037-4566-BE08-D3865D7873DC}" srcOrd="2" destOrd="0" presId="urn:microsoft.com/office/officeart/2005/8/layout/hierarchy4"/>
    <dgm:cxn modelId="{AB43A5C2-F958-40E9-A155-CB6DA15B03EB}" type="presParOf" srcId="{D8ADBC8E-E037-4566-BE08-D3865D7873DC}" destId="{5C30B289-377B-43F6-BCEB-9491C3FCDB39}" srcOrd="0" destOrd="0" presId="urn:microsoft.com/office/officeart/2005/8/layout/hierarchy4"/>
    <dgm:cxn modelId="{249CACDC-FBFD-4184-8D2B-1642C82AE1EB}" type="presParOf" srcId="{D8ADBC8E-E037-4566-BE08-D3865D7873DC}" destId="{001DC93E-C51A-4017-B256-05C6A3962F71}" srcOrd="1" destOrd="0" presId="urn:microsoft.com/office/officeart/2005/8/layout/hierarchy4"/>
    <dgm:cxn modelId="{499C6C57-AD08-4402-83BA-41C287ED9737}" type="presParOf" srcId="{D8ADBC8E-E037-4566-BE08-D3865D7873DC}" destId="{3C66F0EC-A603-419E-A6CE-EFA13AB5055C}" srcOrd="2" destOrd="0" presId="urn:microsoft.com/office/officeart/2005/8/layout/hierarchy4"/>
    <dgm:cxn modelId="{74B0087F-E960-491C-9165-0E240DBF1414}" type="presParOf" srcId="{3C66F0EC-A603-419E-A6CE-EFA13AB5055C}" destId="{B9062E63-5267-48B7-88BC-8C8614197834}" srcOrd="0" destOrd="0" presId="urn:microsoft.com/office/officeart/2005/8/layout/hierarchy4"/>
    <dgm:cxn modelId="{830C7A94-191F-4974-8DEF-36B9C6F4180A}" type="presParOf" srcId="{B9062E63-5267-48B7-88BC-8C8614197834}" destId="{CF1BF805-B3CD-4155-914E-C9B34F03547B}" srcOrd="0" destOrd="0" presId="urn:microsoft.com/office/officeart/2005/8/layout/hierarchy4"/>
    <dgm:cxn modelId="{AD71ADF0-4A35-4386-9605-AB50647758A0}" type="presParOf" srcId="{B9062E63-5267-48B7-88BC-8C8614197834}" destId="{2E94A31C-8FFD-41E9-8FD6-46A84B7052B3}" srcOrd="1" destOrd="0" presId="urn:microsoft.com/office/officeart/2005/8/layout/hierarchy4"/>
    <dgm:cxn modelId="{DC8182E5-A9AC-49F0-8120-B5C8D37BA534}" type="presParOf" srcId="{D86ED3A3-8B83-46CE-A3F0-BF382E1691AE}" destId="{12059C9A-9E41-4618-88E5-D4FCABC08288}" srcOrd="5" destOrd="0" presId="urn:microsoft.com/office/officeart/2005/8/layout/hierarchy4"/>
    <dgm:cxn modelId="{A155CEC0-B371-4076-BDAB-4D9950D15BB9}" type="presParOf" srcId="{D86ED3A3-8B83-46CE-A3F0-BF382E1691AE}" destId="{E82544B7-7A8C-4A7E-AEB3-EBA603E1E233}" srcOrd="6" destOrd="0" presId="urn:microsoft.com/office/officeart/2005/8/layout/hierarchy4"/>
    <dgm:cxn modelId="{F9E2D9F0-F789-42A6-B191-38F390FE4524}" type="presParOf" srcId="{E82544B7-7A8C-4A7E-AEB3-EBA603E1E233}" destId="{2D49AB9D-1519-40D5-A23B-A1EE6CB061A2}" srcOrd="0" destOrd="0" presId="urn:microsoft.com/office/officeart/2005/8/layout/hierarchy4"/>
    <dgm:cxn modelId="{2EDFBFB5-D981-4307-B3CE-887469B864D2}" type="presParOf" srcId="{E82544B7-7A8C-4A7E-AEB3-EBA603E1E233}" destId="{38FF8D7F-38CD-4AEF-8F2E-1E3549E7172A}" srcOrd="1" destOrd="0" presId="urn:microsoft.com/office/officeart/2005/8/layout/hierarchy4"/>
    <dgm:cxn modelId="{96124938-3435-4953-B7BF-B549DD525B11}" type="presParOf" srcId="{E82544B7-7A8C-4A7E-AEB3-EBA603E1E233}" destId="{01288F14-C25D-4144-A9D6-82DD156F69B7}" srcOrd="2" destOrd="0" presId="urn:microsoft.com/office/officeart/2005/8/layout/hierarchy4"/>
    <dgm:cxn modelId="{91D2187A-1CCF-4E2E-8CC8-AF130EDCE734}" type="presParOf" srcId="{01288F14-C25D-4144-A9D6-82DD156F69B7}" destId="{E0700339-A0BE-40AB-86EB-D18337CFB637}" srcOrd="0" destOrd="0" presId="urn:microsoft.com/office/officeart/2005/8/layout/hierarchy4"/>
    <dgm:cxn modelId="{B87FF875-E9EF-4A7E-BA89-7F7B1851DA2A}" type="presParOf" srcId="{E0700339-A0BE-40AB-86EB-D18337CFB637}" destId="{F22466AB-A97D-43D3-BE49-BAA20D20F30C}" srcOrd="0" destOrd="0" presId="urn:microsoft.com/office/officeart/2005/8/layout/hierarchy4"/>
    <dgm:cxn modelId="{1FB888A0-AECA-461F-BD9A-D9E42B13B24C}" type="presParOf" srcId="{E0700339-A0BE-40AB-86EB-D18337CFB637}" destId="{6BF8FF89-8475-4559-BD23-E84BE093B248}" srcOrd="1" destOrd="0" presId="urn:microsoft.com/office/officeart/2005/8/layout/hierarchy4"/>
    <dgm:cxn modelId="{F0C71C3D-7218-4298-95CC-5189D693803B}" type="presParOf" srcId="{E0700339-A0BE-40AB-86EB-D18337CFB637}" destId="{6EF9324E-6F1A-4689-AAE4-95D6F1B55882}" srcOrd="2" destOrd="0" presId="urn:microsoft.com/office/officeart/2005/8/layout/hierarchy4"/>
    <dgm:cxn modelId="{E3D88590-DA87-4793-93D1-B84DDD5FCFAC}" type="presParOf" srcId="{6EF9324E-6F1A-4689-AAE4-95D6F1B55882}" destId="{43E237FA-D52F-4C82-99E8-3E346A501DC6}" srcOrd="0" destOrd="0" presId="urn:microsoft.com/office/officeart/2005/8/layout/hierarchy4"/>
    <dgm:cxn modelId="{1496B250-790A-433F-89EF-46858F06669B}" type="presParOf" srcId="{43E237FA-D52F-4C82-99E8-3E346A501DC6}" destId="{E2EB4DB2-3531-4393-B151-693A59B99C69}" srcOrd="0" destOrd="0" presId="urn:microsoft.com/office/officeart/2005/8/layout/hierarchy4"/>
    <dgm:cxn modelId="{0ADE9E36-9E16-4CBC-BACC-DDBE51AB01A6}" type="presParOf" srcId="{43E237FA-D52F-4C82-99E8-3E346A501DC6}" destId="{E39569AC-AA64-448A-8E40-7354993CA994}" srcOrd="1" destOrd="0" presId="urn:microsoft.com/office/officeart/2005/8/layout/hierarchy4"/>
    <dgm:cxn modelId="{D747A87E-B3D9-4C35-99FF-614ED3BB2793}" type="presParOf" srcId="{01288F14-C25D-4144-A9D6-82DD156F69B7}" destId="{20012511-16D0-4C54-B18A-88D9942A512D}" srcOrd="1" destOrd="0" presId="urn:microsoft.com/office/officeart/2005/8/layout/hierarchy4"/>
    <dgm:cxn modelId="{09D1A18D-2704-4203-A890-7C16B7894042}" type="presParOf" srcId="{01288F14-C25D-4144-A9D6-82DD156F69B7}" destId="{BD27B4D9-45C4-4367-B095-B0165BB2A196}" srcOrd="2" destOrd="0" presId="urn:microsoft.com/office/officeart/2005/8/layout/hierarchy4"/>
    <dgm:cxn modelId="{CC95E425-8D46-47E9-BD96-036DD407C97A}" type="presParOf" srcId="{BD27B4D9-45C4-4367-B095-B0165BB2A196}" destId="{419A374F-59E3-4B35-A9BF-7ECFA1AB16CA}" srcOrd="0" destOrd="0" presId="urn:microsoft.com/office/officeart/2005/8/layout/hierarchy4"/>
    <dgm:cxn modelId="{D54DA7D1-E885-4DB2-8945-FCF480B1E29C}" type="presParOf" srcId="{BD27B4D9-45C4-4367-B095-B0165BB2A196}" destId="{E5E99A24-44F2-4F0D-BA43-6763D09C4875}" srcOrd="1" destOrd="0" presId="urn:microsoft.com/office/officeart/2005/8/layout/hierarchy4"/>
    <dgm:cxn modelId="{B6E47B40-9C31-46E4-99D9-1178ABAD60C6}" type="presParOf" srcId="{BD27B4D9-45C4-4367-B095-B0165BB2A196}" destId="{E6109BEC-6F9A-4601-BCC9-B1AB34164426}" srcOrd="2" destOrd="0" presId="urn:microsoft.com/office/officeart/2005/8/layout/hierarchy4"/>
    <dgm:cxn modelId="{7D47FB31-C263-41B0-B388-CD79D3FAC9F1}" type="presParOf" srcId="{E6109BEC-6F9A-4601-BCC9-B1AB34164426}" destId="{EAF455FC-B007-4B81-A5F0-D3A8CBA723C2}" srcOrd="0" destOrd="0" presId="urn:microsoft.com/office/officeart/2005/8/layout/hierarchy4"/>
    <dgm:cxn modelId="{2772060D-51E1-4681-B806-CD6FE61472BB}" type="presParOf" srcId="{EAF455FC-B007-4B81-A5F0-D3A8CBA723C2}" destId="{7F120220-F5B3-4870-AFC7-AA8F4FBC3C44}" srcOrd="0" destOrd="0" presId="urn:microsoft.com/office/officeart/2005/8/layout/hierarchy4"/>
    <dgm:cxn modelId="{9C82B1D0-D6D5-43D7-A817-8E0830789AAC}" type="presParOf" srcId="{EAF455FC-B007-4B81-A5F0-D3A8CBA723C2}" destId="{D9043F4D-35FE-403C-8E36-AB0CFC14A83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3F368C-9A70-419E-AD54-3469D6C41509}">
      <dsp:nvSpPr>
        <dsp:cNvPr id="0" name=""/>
        <dsp:cNvSpPr/>
      </dsp:nvSpPr>
      <dsp:spPr>
        <a:xfrm>
          <a:off x="2923187" y="4692350"/>
          <a:ext cx="91440" cy="2694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94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3BE4F0-D14E-44DA-B72C-5DC137D3CBFB}">
      <dsp:nvSpPr>
        <dsp:cNvPr id="0" name=""/>
        <dsp:cNvSpPr/>
      </dsp:nvSpPr>
      <dsp:spPr>
        <a:xfrm>
          <a:off x="2923187" y="3902016"/>
          <a:ext cx="91440" cy="2482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82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AAD6B-E0CF-42DE-8085-DFFC4387E6C8}">
      <dsp:nvSpPr>
        <dsp:cNvPr id="0" name=""/>
        <dsp:cNvSpPr/>
      </dsp:nvSpPr>
      <dsp:spPr>
        <a:xfrm>
          <a:off x="2923187" y="3111682"/>
          <a:ext cx="91440" cy="2482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82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A33821-0F58-4273-83D0-AA59C1A85D5A}">
      <dsp:nvSpPr>
        <dsp:cNvPr id="0" name=""/>
        <dsp:cNvSpPr/>
      </dsp:nvSpPr>
      <dsp:spPr>
        <a:xfrm>
          <a:off x="2923187" y="2261499"/>
          <a:ext cx="91440" cy="308118"/>
        </a:xfrm>
        <a:custGeom>
          <a:avLst/>
          <a:gdLst/>
          <a:ahLst/>
          <a:cxnLst/>
          <a:rect l="0" t="0" r="0" b="0"/>
          <a:pathLst>
            <a:path>
              <a:moveTo>
                <a:pt x="47871" y="0"/>
              </a:moveTo>
              <a:lnTo>
                <a:pt x="47871" y="229037"/>
              </a:lnTo>
              <a:lnTo>
                <a:pt x="45720" y="229037"/>
              </a:lnTo>
              <a:lnTo>
                <a:pt x="45720" y="3081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5CC1BA-9EBB-4FF2-BCD7-4977200E614D}">
      <dsp:nvSpPr>
        <dsp:cNvPr id="0" name=""/>
        <dsp:cNvSpPr/>
      </dsp:nvSpPr>
      <dsp:spPr>
        <a:xfrm>
          <a:off x="2923187" y="1531015"/>
          <a:ext cx="91440" cy="1884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9338"/>
              </a:lnTo>
              <a:lnTo>
                <a:pt x="47871" y="109338"/>
              </a:lnTo>
              <a:lnTo>
                <a:pt x="47871" y="18841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1749BD-446B-46E4-9B27-1B03F6BAE269}">
      <dsp:nvSpPr>
        <dsp:cNvPr id="0" name=""/>
        <dsp:cNvSpPr/>
      </dsp:nvSpPr>
      <dsp:spPr>
        <a:xfrm>
          <a:off x="2923187" y="740682"/>
          <a:ext cx="91440" cy="2482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82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4D7CE9-8B35-4B84-8E14-C1AF5643EC30}">
      <dsp:nvSpPr>
        <dsp:cNvPr id="0" name=""/>
        <dsp:cNvSpPr/>
      </dsp:nvSpPr>
      <dsp:spPr>
        <a:xfrm>
          <a:off x="3790" y="198617"/>
          <a:ext cx="5930233" cy="542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9CA232-6B8D-4125-8689-7E316D9BB815}">
      <dsp:nvSpPr>
        <dsp:cNvPr id="0" name=""/>
        <dsp:cNvSpPr/>
      </dsp:nvSpPr>
      <dsp:spPr>
        <a:xfrm>
          <a:off x="98640" y="288724"/>
          <a:ext cx="5930233" cy="542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/>
            <a:t>asetetaan tavoitteet</a:t>
          </a:r>
        </a:p>
      </dsp:txBody>
      <dsp:txXfrm>
        <a:off x="98640" y="288724"/>
        <a:ext cx="5930233" cy="542064"/>
      </dsp:txXfrm>
    </dsp:sp>
    <dsp:sp modelId="{CF6FBC50-1309-417C-B379-FDE7A90451D7}">
      <dsp:nvSpPr>
        <dsp:cNvPr id="0" name=""/>
        <dsp:cNvSpPr/>
      </dsp:nvSpPr>
      <dsp:spPr>
        <a:xfrm>
          <a:off x="23740" y="988950"/>
          <a:ext cx="5890334" cy="542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A54EDF-8325-443F-9DF5-300D35981503}">
      <dsp:nvSpPr>
        <dsp:cNvPr id="0" name=""/>
        <dsp:cNvSpPr/>
      </dsp:nvSpPr>
      <dsp:spPr>
        <a:xfrm>
          <a:off x="118590" y="1079057"/>
          <a:ext cx="5890334" cy="542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/>
            <a:t>valitaan menetelmä/t</a:t>
          </a:r>
        </a:p>
      </dsp:txBody>
      <dsp:txXfrm>
        <a:off x="118590" y="1079057"/>
        <a:ext cx="5890334" cy="542064"/>
      </dsp:txXfrm>
    </dsp:sp>
    <dsp:sp modelId="{C255E769-F036-432C-9C5D-8EBE14B96ADC}">
      <dsp:nvSpPr>
        <dsp:cNvPr id="0" name=""/>
        <dsp:cNvSpPr/>
      </dsp:nvSpPr>
      <dsp:spPr>
        <a:xfrm>
          <a:off x="25896" y="1719434"/>
          <a:ext cx="5890325" cy="542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3C208-D824-4A25-8D57-63B33948F9DF}">
      <dsp:nvSpPr>
        <dsp:cNvPr id="0" name=""/>
        <dsp:cNvSpPr/>
      </dsp:nvSpPr>
      <dsp:spPr>
        <a:xfrm>
          <a:off x="120745" y="1809542"/>
          <a:ext cx="5890325" cy="542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/>
            <a:t>valitaan osallistujat</a:t>
          </a:r>
        </a:p>
      </dsp:txBody>
      <dsp:txXfrm>
        <a:off x="120745" y="1809542"/>
        <a:ext cx="5890325" cy="542064"/>
      </dsp:txXfrm>
    </dsp:sp>
    <dsp:sp modelId="{2728DCF0-FE6B-4C2C-9F5E-C21B327E9CA1}">
      <dsp:nvSpPr>
        <dsp:cNvPr id="0" name=""/>
        <dsp:cNvSpPr/>
      </dsp:nvSpPr>
      <dsp:spPr>
        <a:xfrm>
          <a:off x="43694" y="2569617"/>
          <a:ext cx="5850426" cy="542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47872-DF14-495F-B612-33EDA27A661F}">
      <dsp:nvSpPr>
        <dsp:cNvPr id="0" name=""/>
        <dsp:cNvSpPr/>
      </dsp:nvSpPr>
      <dsp:spPr>
        <a:xfrm>
          <a:off x="138544" y="2659725"/>
          <a:ext cx="5850426" cy="542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/>
            <a:t>suunnitellaan testin toteutus ja sen dokumentointi</a:t>
          </a:r>
        </a:p>
      </dsp:txBody>
      <dsp:txXfrm>
        <a:off x="138544" y="2659725"/>
        <a:ext cx="5850426" cy="542064"/>
      </dsp:txXfrm>
    </dsp:sp>
    <dsp:sp modelId="{63C2CEB0-3A77-4D80-9A7C-E649B1CAA788}">
      <dsp:nvSpPr>
        <dsp:cNvPr id="0" name=""/>
        <dsp:cNvSpPr/>
      </dsp:nvSpPr>
      <dsp:spPr>
        <a:xfrm>
          <a:off x="43694" y="3359951"/>
          <a:ext cx="5850426" cy="542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6E99C9-77EE-431F-9A00-D82ACC7F3839}">
      <dsp:nvSpPr>
        <dsp:cNvPr id="0" name=""/>
        <dsp:cNvSpPr/>
      </dsp:nvSpPr>
      <dsp:spPr>
        <a:xfrm>
          <a:off x="138544" y="3450058"/>
          <a:ext cx="5850426" cy="542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/>
            <a:t>toteutetaan testaus</a:t>
          </a:r>
        </a:p>
      </dsp:txBody>
      <dsp:txXfrm>
        <a:off x="138544" y="3450058"/>
        <a:ext cx="5850426" cy="542064"/>
      </dsp:txXfrm>
    </dsp:sp>
    <dsp:sp modelId="{99D02CA9-3B85-417C-93E0-0CBF5A3B524E}">
      <dsp:nvSpPr>
        <dsp:cNvPr id="0" name=""/>
        <dsp:cNvSpPr/>
      </dsp:nvSpPr>
      <dsp:spPr>
        <a:xfrm>
          <a:off x="59107" y="4150285"/>
          <a:ext cx="5819601" cy="542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D6C215-F4A1-4707-B23F-3428D93CE195}">
      <dsp:nvSpPr>
        <dsp:cNvPr id="0" name=""/>
        <dsp:cNvSpPr/>
      </dsp:nvSpPr>
      <dsp:spPr>
        <a:xfrm>
          <a:off x="153956" y="4240392"/>
          <a:ext cx="5819601" cy="542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/>
            <a:t>analysoidaan tulokset</a:t>
          </a:r>
        </a:p>
      </dsp:txBody>
      <dsp:txXfrm>
        <a:off x="153956" y="4240392"/>
        <a:ext cx="5819601" cy="542064"/>
      </dsp:txXfrm>
    </dsp:sp>
    <dsp:sp modelId="{0112832D-8164-4981-BCD6-DC636894A398}">
      <dsp:nvSpPr>
        <dsp:cNvPr id="0" name=""/>
        <dsp:cNvSpPr/>
      </dsp:nvSpPr>
      <dsp:spPr>
        <a:xfrm>
          <a:off x="73119" y="4961824"/>
          <a:ext cx="5791576" cy="542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D0E2C-8825-4D13-BB51-4FAA92E261DE}">
      <dsp:nvSpPr>
        <dsp:cNvPr id="0" name=""/>
        <dsp:cNvSpPr/>
      </dsp:nvSpPr>
      <dsp:spPr>
        <a:xfrm>
          <a:off x="167969" y="5051931"/>
          <a:ext cx="5791576" cy="542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/>
            <a:t>hyödynnetään tulokset</a:t>
          </a:r>
        </a:p>
      </dsp:txBody>
      <dsp:txXfrm>
        <a:off x="167969" y="5051931"/>
        <a:ext cx="5791576" cy="5420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78E8D-F5F8-4B05-A585-2C8B9C8B282A}">
      <dsp:nvSpPr>
        <dsp:cNvPr id="0" name=""/>
        <dsp:cNvSpPr/>
      </dsp:nvSpPr>
      <dsp:spPr>
        <a:xfrm>
          <a:off x="4285" y="459"/>
          <a:ext cx="8910742" cy="47195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000" kern="1200"/>
            <a:t>ALOITUS</a:t>
          </a:r>
        </a:p>
      </dsp:txBody>
      <dsp:txXfrm>
        <a:off x="4285" y="459"/>
        <a:ext cx="8910742" cy="471957"/>
      </dsp:txXfrm>
    </dsp:sp>
    <dsp:sp modelId="{1014D559-3541-4977-AF5B-DF6787C7E2CD}">
      <dsp:nvSpPr>
        <dsp:cNvPr id="0" name=""/>
        <dsp:cNvSpPr/>
      </dsp:nvSpPr>
      <dsp:spPr>
        <a:xfrm>
          <a:off x="17846" y="674599"/>
          <a:ext cx="2587167" cy="135144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/>
            <a:t>Missä vaiheessa muotoiluprosessia olet?</a:t>
          </a:r>
        </a:p>
      </dsp:txBody>
      <dsp:txXfrm>
        <a:off x="17846" y="674599"/>
        <a:ext cx="2587167" cy="1351442"/>
      </dsp:txXfrm>
    </dsp:sp>
    <dsp:sp modelId="{9C59585B-E5C6-4AD1-A0D0-0A4EA4289B94}">
      <dsp:nvSpPr>
        <dsp:cNvPr id="0" name=""/>
        <dsp:cNvSpPr/>
      </dsp:nvSpPr>
      <dsp:spPr>
        <a:xfrm>
          <a:off x="104571" y="2228224"/>
          <a:ext cx="832368" cy="112049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Varhainen</a:t>
          </a:r>
        </a:p>
      </dsp:txBody>
      <dsp:txXfrm>
        <a:off x="104571" y="2228224"/>
        <a:ext cx="832368" cy="1120496"/>
      </dsp:txXfrm>
    </dsp:sp>
    <dsp:sp modelId="{890712FC-7EB4-46ED-81A0-4C07CFEF07FF}">
      <dsp:nvSpPr>
        <dsp:cNvPr id="0" name=""/>
        <dsp:cNvSpPr/>
      </dsp:nvSpPr>
      <dsp:spPr>
        <a:xfrm>
          <a:off x="28426" y="3550904"/>
          <a:ext cx="832368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Vaatimusten määrittely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Käyttäjien tarpeiden anaysointi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Olemassa olevien tuotteiden analysointi</a:t>
          </a:r>
        </a:p>
      </dsp:txBody>
      <dsp:txXfrm>
        <a:off x="28426" y="3550904"/>
        <a:ext cx="832368" cy="2431264"/>
      </dsp:txXfrm>
    </dsp:sp>
    <dsp:sp modelId="{2EFD2D1D-41ED-49B1-8D21-0961CDBACAF2}">
      <dsp:nvSpPr>
        <dsp:cNvPr id="0" name=""/>
        <dsp:cNvSpPr/>
      </dsp:nvSpPr>
      <dsp:spPr>
        <a:xfrm>
          <a:off x="971390" y="2228224"/>
          <a:ext cx="832368" cy="114417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Keskivaihe</a:t>
          </a:r>
        </a:p>
      </dsp:txBody>
      <dsp:txXfrm>
        <a:off x="971390" y="2228224"/>
        <a:ext cx="832368" cy="1144177"/>
      </dsp:txXfrm>
    </dsp:sp>
    <dsp:sp modelId="{482DB50B-55C6-44D5-9F81-4AC5B4AAB14E}">
      <dsp:nvSpPr>
        <dsp:cNvPr id="0" name=""/>
        <dsp:cNvSpPr/>
      </dsp:nvSpPr>
      <dsp:spPr>
        <a:xfrm>
          <a:off x="895245" y="3574584"/>
          <a:ext cx="832368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Tarkistuslistat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Heuristinen arviointi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Toiminnan testaus</a:t>
          </a:r>
        </a:p>
      </dsp:txBody>
      <dsp:txXfrm>
        <a:off x="895245" y="3574584"/>
        <a:ext cx="832368" cy="2431264"/>
      </dsp:txXfrm>
    </dsp:sp>
    <dsp:sp modelId="{ECED3902-8D0F-4E9A-BAB3-A4482CACFD8E}">
      <dsp:nvSpPr>
        <dsp:cNvPr id="0" name=""/>
        <dsp:cNvSpPr/>
      </dsp:nvSpPr>
      <dsp:spPr>
        <a:xfrm>
          <a:off x="1800512" y="2249140"/>
          <a:ext cx="721946" cy="11262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Myöhäinen</a:t>
          </a:r>
        </a:p>
      </dsp:txBody>
      <dsp:txXfrm>
        <a:off x="1800512" y="2249140"/>
        <a:ext cx="721946" cy="1126259"/>
      </dsp:txXfrm>
    </dsp:sp>
    <dsp:sp modelId="{899DF57A-2878-4630-B416-E04E566DC8BB}">
      <dsp:nvSpPr>
        <dsp:cNvPr id="0" name=""/>
        <dsp:cNvSpPr/>
      </dsp:nvSpPr>
      <dsp:spPr>
        <a:xfrm>
          <a:off x="1762064" y="3556666"/>
          <a:ext cx="832368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Tarkistuslistat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Heuristinen arviointi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Kyselytutkimus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Toiminnan testaus</a:t>
          </a:r>
        </a:p>
      </dsp:txBody>
      <dsp:txXfrm>
        <a:off x="1762064" y="3556666"/>
        <a:ext cx="832368" cy="2431264"/>
      </dsp:txXfrm>
    </dsp:sp>
    <dsp:sp modelId="{125053EA-BB3E-433D-A568-388196B92D5B}">
      <dsp:nvSpPr>
        <dsp:cNvPr id="0" name=""/>
        <dsp:cNvSpPr/>
      </dsp:nvSpPr>
      <dsp:spPr>
        <a:xfrm>
          <a:off x="2675137" y="674599"/>
          <a:ext cx="2741967" cy="135144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/>
            <a:t>Missä muodossa tuote on?</a:t>
          </a:r>
        </a:p>
      </dsp:txBody>
      <dsp:txXfrm>
        <a:off x="2675137" y="674599"/>
        <a:ext cx="2741967" cy="1351442"/>
      </dsp:txXfrm>
    </dsp:sp>
    <dsp:sp modelId="{97176FAE-FEED-42C9-9E5F-905EDB5656D9}">
      <dsp:nvSpPr>
        <dsp:cNvPr id="0" name=""/>
        <dsp:cNvSpPr/>
      </dsp:nvSpPr>
      <dsp:spPr>
        <a:xfrm>
          <a:off x="2793828" y="2238683"/>
          <a:ext cx="832368" cy="11262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Konsepti</a:t>
          </a:r>
        </a:p>
      </dsp:txBody>
      <dsp:txXfrm>
        <a:off x="2793828" y="2238683"/>
        <a:ext cx="832368" cy="1126259"/>
      </dsp:txXfrm>
    </dsp:sp>
    <dsp:sp modelId="{142286C0-7A2E-43F0-8473-DA7BACF3855A}">
      <dsp:nvSpPr>
        <dsp:cNvPr id="0" name=""/>
        <dsp:cNvSpPr/>
      </dsp:nvSpPr>
      <dsp:spPr>
        <a:xfrm>
          <a:off x="2686286" y="3556666"/>
          <a:ext cx="832368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Ryhmäkeskustelut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Virheiden arviointi</a:t>
          </a:r>
        </a:p>
      </dsp:txBody>
      <dsp:txXfrm>
        <a:off x="2686286" y="3556666"/>
        <a:ext cx="832368" cy="2431264"/>
      </dsp:txXfrm>
    </dsp:sp>
    <dsp:sp modelId="{46C46822-67B6-4064-AF49-9EDAF7B2FBB4}">
      <dsp:nvSpPr>
        <dsp:cNvPr id="0" name=""/>
        <dsp:cNvSpPr/>
      </dsp:nvSpPr>
      <dsp:spPr>
        <a:xfrm>
          <a:off x="3623094" y="2228224"/>
          <a:ext cx="986031" cy="11262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Prototyyppi</a:t>
          </a:r>
        </a:p>
      </dsp:txBody>
      <dsp:txXfrm>
        <a:off x="3623094" y="2228224"/>
        <a:ext cx="986031" cy="1126259"/>
      </dsp:txXfrm>
    </dsp:sp>
    <dsp:sp modelId="{616623A9-9483-4089-B9E6-0319E5856600}">
      <dsp:nvSpPr>
        <dsp:cNvPr id="0" name=""/>
        <dsp:cNvSpPr/>
      </dsp:nvSpPr>
      <dsp:spPr>
        <a:xfrm>
          <a:off x="3553105" y="3556666"/>
          <a:ext cx="986031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Tarkistuslistat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Heuristinen arviointi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Ryhmäkeskustelut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Toiminnan testaus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Kyselyt</a:t>
          </a:r>
        </a:p>
      </dsp:txBody>
      <dsp:txXfrm>
        <a:off x="3553105" y="3556666"/>
        <a:ext cx="986031" cy="2431264"/>
      </dsp:txXfrm>
    </dsp:sp>
    <dsp:sp modelId="{C7E23592-DD54-4392-B9AB-CC597FE7563A}">
      <dsp:nvSpPr>
        <dsp:cNvPr id="0" name=""/>
        <dsp:cNvSpPr/>
      </dsp:nvSpPr>
      <dsp:spPr>
        <a:xfrm>
          <a:off x="4639553" y="2228224"/>
          <a:ext cx="832368" cy="11262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Lopullinen tuote</a:t>
          </a:r>
        </a:p>
      </dsp:txBody>
      <dsp:txXfrm>
        <a:off x="4639553" y="2228224"/>
        <a:ext cx="832368" cy="1126259"/>
      </dsp:txXfrm>
    </dsp:sp>
    <dsp:sp modelId="{E52871E6-D25B-40CB-904B-7FD5BCD7B2E0}">
      <dsp:nvSpPr>
        <dsp:cNvPr id="0" name=""/>
        <dsp:cNvSpPr/>
      </dsp:nvSpPr>
      <dsp:spPr>
        <a:xfrm>
          <a:off x="4573588" y="3556666"/>
          <a:ext cx="832368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Tarkistuslistat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Heuristinen arviointi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Kyselytutkimukset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Toiminnan testaus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7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700" kern="1200"/>
        </a:p>
      </dsp:txBody>
      <dsp:txXfrm>
        <a:off x="4573588" y="3556666"/>
        <a:ext cx="832368" cy="2431264"/>
      </dsp:txXfrm>
    </dsp:sp>
    <dsp:sp modelId="{71D169C7-ECD7-4C73-A3E8-93D629E8EBC7}">
      <dsp:nvSpPr>
        <dsp:cNvPr id="0" name=""/>
        <dsp:cNvSpPr/>
      </dsp:nvSpPr>
      <dsp:spPr>
        <a:xfrm>
          <a:off x="5550907" y="674599"/>
          <a:ext cx="1503828" cy="133828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/>
            <a:t>Voitko tavoittaa loppukäyttäjää?</a:t>
          </a:r>
        </a:p>
      </dsp:txBody>
      <dsp:txXfrm>
        <a:off x="5550907" y="674599"/>
        <a:ext cx="1503828" cy="1338289"/>
      </dsp:txXfrm>
    </dsp:sp>
    <dsp:sp modelId="{647699CD-D6DD-47B7-A8F8-3A268EDC4133}">
      <dsp:nvSpPr>
        <dsp:cNvPr id="0" name=""/>
        <dsp:cNvSpPr/>
      </dsp:nvSpPr>
      <dsp:spPr>
        <a:xfrm>
          <a:off x="5619980" y="2246446"/>
          <a:ext cx="655565" cy="11262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Kyllä</a:t>
          </a:r>
        </a:p>
      </dsp:txBody>
      <dsp:txXfrm>
        <a:off x="5619980" y="2246446"/>
        <a:ext cx="655565" cy="1126259"/>
      </dsp:txXfrm>
    </dsp:sp>
    <dsp:sp modelId="{32116845-F5A8-4AC5-BDD5-2F8C4D1BCFC4}">
      <dsp:nvSpPr>
        <dsp:cNvPr id="0" name=""/>
        <dsp:cNvSpPr/>
      </dsp:nvSpPr>
      <dsp:spPr>
        <a:xfrm>
          <a:off x="5487229" y="3543513"/>
          <a:ext cx="832368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Kyselyt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Ryhmäkeskustelut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Toiminnan testaus</a:t>
          </a:r>
        </a:p>
      </dsp:txBody>
      <dsp:txXfrm>
        <a:off x="5487229" y="3543513"/>
        <a:ext cx="832368" cy="2431264"/>
      </dsp:txXfrm>
    </dsp:sp>
    <dsp:sp modelId="{5C30B289-377B-43F6-BCEB-9491C3FCDB39}">
      <dsp:nvSpPr>
        <dsp:cNvPr id="0" name=""/>
        <dsp:cNvSpPr/>
      </dsp:nvSpPr>
      <dsp:spPr>
        <a:xfrm>
          <a:off x="6277225" y="2256903"/>
          <a:ext cx="653284" cy="112973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Ei</a:t>
          </a:r>
        </a:p>
      </dsp:txBody>
      <dsp:txXfrm>
        <a:off x="6277225" y="2256903"/>
        <a:ext cx="653284" cy="1129735"/>
      </dsp:txXfrm>
    </dsp:sp>
    <dsp:sp modelId="{CF1BF805-B3CD-4155-914E-C9B34F03547B}">
      <dsp:nvSpPr>
        <dsp:cNvPr id="0" name=""/>
        <dsp:cNvSpPr/>
      </dsp:nvSpPr>
      <dsp:spPr>
        <a:xfrm>
          <a:off x="6354049" y="3546990"/>
          <a:ext cx="764363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Tarkistuslistat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Heuristinen arviointi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Ryhmäkeskustelut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Virheiden tunnistus</a:t>
          </a:r>
        </a:p>
      </dsp:txBody>
      <dsp:txXfrm>
        <a:off x="6354049" y="3546990"/>
        <a:ext cx="764363" cy="2431264"/>
      </dsp:txXfrm>
    </dsp:sp>
    <dsp:sp modelId="{2D49AB9D-1519-40D5-A23B-A1EE6CB061A2}">
      <dsp:nvSpPr>
        <dsp:cNvPr id="0" name=""/>
        <dsp:cNvSpPr/>
      </dsp:nvSpPr>
      <dsp:spPr>
        <a:xfrm>
          <a:off x="7188537" y="674599"/>
          <a:ext cx="1712930" cy="133619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/>
            <a:t>Miten tiukka aikataulu on?</a:t>
          </a:r>
        </a:p>
      </dsp:txBody>
      <dsp:txXfrm>
        <a:off x="7188537" y="674599"/>
        <a:ext cx="1712930" cy="1336198"/>
      </dsp:txXfrm>
    </dsp:sp>
    <dsp:sp modelId="{F22466AB-A97D-43D3-BE49-BAA20D20F30C}">
      <dsp:nvSpPr>
        <dsp:cNvPr id="0" name=""/>
        <dsp:cNvSpPr/>
      </dsp:nvSpPr>
      <dsp:spPr>
        <a:xfrm>
          <a:off x="7170004" y="2233896"/>
          <a:ext cx="832368" cy="11262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Löysä</a:t>
          </a:r>
        </a:p>
      </dsp:txBody>
      <dsp:txXfrm>
        <a:off x="7170004" y="2233896"/>
        <a:ext cx="832368" cy="1126259"/>
      </dsp:txXfrm>
    </dsp:sp>
    <dsp:sp modelId="{E2EB4DB2-3531-4393-B151-693A59B99C69}">
      <dsp:nvSpPr>
        <dsp:cNvPr id="0" name=""/>
        <dsp:cNvSpPr/>
      </dsp:nvSpPr>
      <dsp:spPr>
        <a:xfrm>
          <a:off x="7195408" y="3541422"/>
          <a:ext cx="832368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Kyselyt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Ryhmäkeskustelut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Toiminnan testaus</a:t>
          </a:r>
        </a:p>
      </dsp:txBody>
      <dsp:txXfrm>
        <a:off x="7195408" y="3541422"/>
        <a:ext cx="832368" cy="2431264"/>
      </dsp:txXfrm>
    </dsp:sp>
    <dsp:sp modelId="{419A374F-59E3-4B35-A9BF-7ECFA1AB16CA}">
      <dsp:nvSpPr>
        <dsp:cNvPr id="0" name=""/>
        <dsp:cNvSpPr/>
      </dsp:nvSpPr>
      <dsp:spPr>
        <a:xfrm>
          <a:off x="8010254" y="2212980"/>
          <a:ext cx="832368" cy="11262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/>
            <a:t>Tiukka</a:t>
          </a:r>
        </a:p>
      </dsp:txBody>
      <dsp:txXfrm>
        <a:off x="8010254" y="2212980"/>
        <a:ext cx="832368" cy="1126259"/>
      </dsp:txXfrm>
    </dsp:sp>
    <dsp:sp modelId="{7F120220-F5B3-4870-AFC7-AA8F4FBC3C44}">
      <dsp:nvSpPr>
        <dsp:cNvPr id="0" name=""/>
        <dsp:cNvSpPr/>
      </dsp:nvSpPr>
      <dsp:spPr>
        <a:xfrm>
          <a:off x="8062227" y="3541422"/>
          <a:ext cx="832368" cy="243126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Tarkistuslistat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Heuristinen arviointi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Kyselytutkimukset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/>
            <a:t>Virheiden tunnistus</a:t>
          </a:r>
        </a:p>
      </dsp:txBody>
      <dsp:txXfrm>
        <a:off x="8062227" y="3541422"/>
        <a:ext cx="832368" cy="2431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 dirty="0">
              <a:latin typeface="Arial" pitchFamily="34" charset="0"/>
            </a:endParaRP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918B6-79F4-4546-8D00-A8A259310351}" type="datetimeFigureOut">
              <a:rPr lang="fi-FI" smtClean="0">
                <a:latin typeface="Arial" pitchFamily="34" charset="0"/>
              </a:rPr>
              <a:pPr/>
              <a:t>23.9.2010</a:t>
            </a:fld>
            <a:endParaRPr lang="fi-FI" dirty="0">
              <a:latin typeface="Arial" pitchFamily="34" charset="0"/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 dirty="0">
              <a:latin typeface="Arial" pitchFamily="34" charset="0"/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6B80F-828F-4297-94B9-39CD82E84D88}" type="slidenum">
              <a:rPr lang="fi-FI" smtClean="0">
                <a:latin typeface="Arial" pitchFamily="34" charset="0"/>
              </a:rPr>
              <a:pPr/>
              <a:t>‹#›</a:t>
            </a:fld>
            <a:endParaRPr lang="fi-FI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7523BD5-5A25-4FF5-BC79-67BC8E08D303}" type="datetimeFigureOut">
              <a:rPr lang="fi-FI" smtClean="0"/>
              <a:pPr/>
              <a:t>23.9.2010</a:t>
            </a:fld>
            <a:endParaRPr lang="en-US" dirty="0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01372D93-5ADC-4B34-BCF4-0F384A22DF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72D93-5ADC-4B34-BCF4-0F384A22DF0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4AF7-3713-4BF6-831F-1C2D7EC51BEC}" type="datetimeFigureOut">
              <a:rPr lang="fi-FI" smtClean="0"/>
              <a:pPr/>
              <a:t>23.9.2010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DEA2-6AB1-4827-BA1D-C80E95C75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en-US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fld id="{E1F24AF7-3713-4BF6-831F-1C2D7EC51BEC}" type="datetimeFigureOut">
              <a:rPr lang="fi-FI" smtClean="0"/>
              <a:pPr/>
              <a:t>23.9.2010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fld id="{EB32DEA2-6AB1-4827-BA1D-C80E95C754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dirty="0" smtClean="0">
                <a:solidFill>
                  <a:srgbClr val="00B050"/>
                </a:solidFill>
              </a:rPr>
              <a:t/>
            </a:r>
            <a:br>
              <a:rPr lang="fi-FI" dirty="0" smtClean="0">
                <a:solidFill>
                  <a:srgbClr val="00B050"/>
                </a:solidFill>
              </a:rPr>
            </a:br>
            <a:r>
              <a:rPr lang="fi-FI" dirty="0" smtClean="0">
                <a:solidFill>
                  <a:srgbClr val="0070C0"/>
                </a:solidFill>
              </a:rPr>
              <a:t>KÄYTETTÄVYYS</a:t>
            </a:r>
            <a:endParaRPr lang="fi-FI" dirty="0">
              <a:solidFill>
                <a:srgbClr val="0070C0"/>
              </a:solidFill>
            </a:endParaRP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00B050"/>
                </a:solidFill>
              </a:rPr>
              <a:t>Tuotteen testaaminen elinkaaren eri vaiheissa</a:t>
            </a:r>
            <a:endParaRPr lang="fi-FI" dirty="0">
              <a:solidFill>
                <a:srgbClr val="00B050"/>
              </a:solidFill>
            </a:endParaRPr>
          </a:p>
        </p:txBody>
      </p:sp>
      <p:sp>
        <p:nvSpPr>
          <p:cNvPr id="4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14290"/>
            <a:ext cx="1571636" cy="63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14290"/>
            <a:ext cx="1785950" cy="41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1"/>
            <a:ext cx="2571768" cy="45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Kaaviokuva 2"/>
          <p:cNvGraphicFramePr/>
          <p:nvPr/>
        </p:nvGraphicFramePr>
        <p:xfrm>
          <a:off x="153280" y="428603"/>
          <a:ext cx="8919314" cy="6006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sp>
        <p:nvSpPr>
          <p:cNvPr id="5" name="Suorakulmi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>
                <a:solidFill>
                  <a:srgbClr val="0070C0"/>
                </a:solidFill>
              </a:rPr>
              <a:t>Menetelmiä käytettävyyden testaamiseen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i-FI" b="1" dirty="0">
                <a:solidFill>
                  <a:srgbClr val="00B050"/>
                </a:solidFill>
              </a:rPr>
              <a:t>Käyttäjä osallistuu</a:t>
            </a:r>
            <a:endParaRPr lang="fi-FI" dirty="0">
              <a:solidFill>
                <a:srgbClr val="00B050"/>
              </a:solidFill>
            </a:endParaRPr>
          </a:p>
          <a:p>
            <a:r>
              <a:rPr lang="fi-FI" dirty="0" err="1" smtClean="0">
                <a:solidFill>
                  <a:srgbClr val="00B050"/>
                </a:solidFill>
              </a:rPr>
              <a:t>Context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>
                <a:solidFill>
                  <a:srgbClr val="00B050"/>
                </a:solidFill>
              </a:rPr>
              <a:t>mapping</a:t>
            </a:r>
            <a:endParaRPr lang="fi-FI" dirty="0">
              <a:solidFill>
                <a:srgbClr val="00B050"/>
              </a:solidFill>
            </a:endParaRPr>
          </a:p>
          <a:p>
            <a:r>
              <a:rPr lang="fi-FI" dirty="0" smtClean="0">
                <a:solidFill>
                  <a:srgbClr val="00B050"/>
                </a:solidFill>
              </a:rPr>
              <a:t>Havainnointi</a:t>
            </a:r>
            <a:endParaRPr lang="fi-FI" dirty="0">
              <a:solidFill>
                <a:srgbClr val="00B050"/>
              </a:solidFill>
            </a:endParaRPr>
          </a:p>
          <a:p>
            <a:r>
              <a:rPr lang="fi-FI" dirty="0" smtClean="0">
                <a:solidFill>
                  <a:srgbClr val="00B050"/>
                </a:solidFill>
              </a:rPr>
              <a:t>Haastattelut, ryhmäkeskustelut</a:t>
            </a:r>
          </a:p>
          <a:p>
            <a:r>
              <a:rPr lang="fi-FI" dirty="0" smtClean="0">
                <a:solidFill>
                  <a:srgbClr val="00B050"/>
                </a:solidFill>
              </a:rPr>
              <a:t>kyselyt</a:t>
            </a:r>
            <a:endParaRPr lang="fi-FI" dirty="0">
              <a:solidFill>
                <a:srgbClr val="00B050"/>
              </a:solidFill>
            </a:endParaRPr>
          </a:p>
          <a:p>
            <a:r>
              <a:rPr lang="fi-FI" dirty="0" smtClean="0">
                <a:solidFill>
                  <a:srgbClr val="00B050"/>
                </a:solidFill>
              </a:rPr>
              <a:t>Yhdessä </a:t>
            </a:r>
            <a:r>
              <a:rPr lang="fi-FI" dirty="0">
                <a:solidFill>
                  <a:srgbClr val="00B050"/>
                </a:solidFill>
              </a:rPr>
              <a:t>suunnittelu / </a:t>
            </a:r>
            <a:r>
              <a:rPr lang="fi-FI" dirty="0" err="1" smtClean="0">
                <a:solidFill>
                  <a:srgbClr val="00B050"/>
                </a:solidFill>
              </a:rPr>
              <a:t>co-creation</a:t>
            </a:r>
            <a:endParaRPr lang="fi-FI" dirty="0" smtClean="0">
              <a:solidFill>
                <a:srgbClr val="00B050"/>
              </a:solidFill>
            </a:endParaRPr>
          </a:p>
          <a:p>
            <a:r>
              <a:rPr lang="fi-FI" dirty="0" smtClean="0">
                <a:solidFill>
                  <a:srgbClr val="00B050"/>
                </a:solidFill>
              </a:rPr>
              <a:t>Läpikävely/ </a:t>
            </a:r>
            <a:r>
              <a:rPr lang="fi-FI" dirty="0" err="1" smtClean="0">
                <a:solidFill>
                  <a:srgbClr val="00B050"/>
                </a:solidFill>
              </a:rPr>
              <a:t>user</a:t>
            </a:r>
            <a:r>
              <a:rPr lang="fi-FI" dirty="0" smtClean="0">
                <a:solidFill>
                  <a:srgbClr val="00B050"/>
                </a:solidFill>
              </a:rPr>
              <a:t> </a:t>
            </a:r>
            <a:r>
              <a:rPr lang="fi-FI" dirty="0" err="1" smtClean="0">
                <a:solidFill>
                  <a:srgbClr val="00B050"/>
                </a:solidFill>
              </a:rPr>
              <a:t>trip</a:t>
            </a:r>
            <a:endParaRPr lang="fi-FI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fi-FI" b="1" dirty="0"/>
              <a:t> </a:t>
            </a:r>
            <a:endParaRPr lang="fi-FI" dirty="0"/>
          </a:p>
          <a:p>
            <a:pPr>
              <a:buNone/>
            </a:pPr>
            <a:r>
              <a:rPr lang="fi-FI" b="1" dirty="0">
                <a:solidFill>
                  <a:srgbClr val="0070C0"/>
                </a:solidFill>
              </a:rPr>
              <a:t>Käyttäjä ei osallistu</a:t>
            </a:r>
            <a:endParaRPr lang="fi-FI" dirty="0">
              <a:solidFill>
                <a:srgbClr val="0070C0"/>
              </a:solidFill>
            </a:endParaRPr>
          </a:p>
          <a:p>
            <a:r>
              <a:rPr lang="fi-FI" dirty="0" smtClean="0">
                <a:solidFill>
                  <a:srgbClr val="0070C0"/>
                </a:solidFill>
              </a:rPr>
              <a:t>Tarkistuslistat</a:t>
            </a:r>
            <a:endParaRPr lang="fi-FI" dirty="0">
              <a:solidFill>
                <a:srgbClr val="0070C0"/>
              </a:solidFill>
            </a:endParaRPr>
          </a:p>
          <a:p>
            <a:r>
              <a:rPr lang="fi-FI" dirty="0" smtClean="0">
                <a:solidFill>
                  <a:srgbClr val="0070C0"/>
                </a:solidFill>
              </a:rPr>
              <a:t>Heuristinen arviointi</a:t>
            </a:r>
          </a:p>
          <a:p>
            <a:r>
              <a:rPr lang="fi-FI" dirty="0" smtClean="0">
                <a:solidFill>
                  <a:srgbClr val="0070C0"/>
                </a:solidFill>
              </a:rPr>
              <a:t>Läpikävely/ </a:t>
            </a:r>
            <a:r>
              <a:rPr lang="fi-FI" dirty="0" err="1" smtClean="0">
                <a:solidFill>
                  <a:srgbClr val="0070C0"/>
                </a:solidFill>
              </a:rPr>
              <a:t>user</a:t>
            </a:r>
            <a:r>
              <a:rPr lang="fi-FI" dirty="0" smtClean="0">
                <a:solidFill>
                  <a:srgbClr val="0070C0"/>
                </a:solidFill>
              </a:rPr>
              <a:t> </a:t>
            </a:r>
            <a:r>
              <a:rPr lang="fi-FI" dirty="0" err="1" smtClean="0">
                <a:solidFill>
                  <a:srgbClr val="0070C0"/>
                </a:solidFill>
              </a:rPr>
              <a:t>trip</a:t>
            </a:r>
            <a:endParaRPr lang="fi-FI" dirty="0" smtClean="0">
              <a:solidFill>
                <a:srgbClr val="0070C0"/>
              </a:solidFill>
            </a:endParaRPr>
          </a:p>
          <a:p>
            <a:r>
              <a:rPr lang="fi-FI" dirty="0" smtClean="0">
                <a:solidFill>
                  <a:srgbClr val="0070C0"/>
                </a:solidFill>
              </a:rPr>
              <a:t>ryhmäkeskustelut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S10-C1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sp>
        <p:nvSpPr>
          <p:cNvPr id="5" name="Suorakulmi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Lähteet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txBody>
          <a:bodyPr>
            <a:normAutofit fontScale="92500" lnSpcReduction="10000"/>
          </a:bodyPr>
          <a:lstStyle/>
          <a:p>
            <a:r>
              <a:rPr lang="fi-FI" sz="2800" dirty="0" smtClean="0">
                <a:solidFill>
                  <a:srgbClr val="0070C0"/>
                </a:solidFill>
              </a:rPr>
              <a:t>Tuote </a:t>
            </a:r>
            <a:r>
              <a:rPr lang="fi-FI" sz="2800" dirty="0" smtClean="0">
                <a:solidFill>
                  <a:srgbClr val="0070C0"/>
                </a:solidFill>
              </a:rPr>
              <a:t>ja tieto; Tuotteiden tutkimus ja kehittäminen http://www2.uiah.fi/projects/metodi/f00.htm</a:t>
            </a:r>
          </a:p>
          <a:p>
            <a:r>
              <a:rPr lang="fi-FI" sz="2800" dirty="0" smtClean="0">
                <a:solidFill>
                  <a:srgbClr val="0070C0"/>
                </a:solidFill>
              </a:rPr>
              <a:t>Kälviäinen, M. 2001. Käytettävyys muotoilijan työn tukena. Teoksessa Kälviäinen, M., </a:t>
            </a:r>
            <a:r>
              <a:rPr lang="fi-FI" sz="2800" dirty="0" err="1" smtClean="0">
                <a:solidFill>
                  <a:srgbClr val="0070C0"/>
                </a:solidFill>
              </a:rPr>
              <a:t>Puohiniemi</a:t>
            </a:r>
            <a:r>
              <a:rPr lang="fi-FI" sz="2800" dirty="0" smtClean="0">
                <a:solidFill>
                  <a:srgbClr val="0070C0"/>
                </a:solidFill>
              </a:rPr>
              <a:t>, M. Käyttäjästä Käsin. Kuopio: Kuopion Muotoiluakatemia. CD-ROM </a:t>
            </a:r>
            <a:endParaRPr lang="fi-FI" sz="2800" dirty="0" smtClean="0">
              <a:solidFill>
                <a:srgbClr val="0070C0"/>
              </a:solidFill>
            </a:endParaRPr>
          </a:p>
          <a:p>
            <a:r>
              <a:rPr lang="en-US" sz="2800" b="1" dirty="0" err="1" smtClean="0">
                <a:solidFill>
                  <a:srgbClr val="0070C0"/>
                </a:solidFill>
              </a:rPr>
              <a:t>Sleeswijk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Visser</a:t>
            </a:r>
            <a:r>
              <a:rPr lang="en-US" sz="2800" b="1" dirty="0" smtClean="0">
                <a:solidFill>
                  <a:srgbClr val="0070C0"/>
                </a:solidFill>
              </a:rPr>
              <a:t>, F. </a:t>
            </a:r>
            <a:r>
              <a:rPr lang="en-US" sz="2800" b="1" dirty="0" err="1" smtClean="0">
                <a:solidFill>
                  <a:srgbClr val="0070C0"/>
                </a:solidFill>
              </a:rPr>
              <a:t>ym</a:t>
            </a:r>
            <a:r>
              <a:rPr lang="en-US" sz="2800" b="1" dirty="0" smtClean="0">
                <a:solidFill>
                  <a:srgbClr val="0070C0"/>
                </a:solidFill>
              </a:rPr>
              <a:t>. (2005):</a:t>
            </a:r>
            <a:r>
              <a:rPr lang="en-US" sz="2800" dirty="0" smtClean="0">
                <a:solidFill>
                  <a:srgbClr val="0070C0"/>
                </a:solidFill>
              </a:rPr>
              <a:t> Context mapping: experiences from practice. </a:t>
            </a:r>
            <a:r>
              <a:rPr lang="fi-FI" sz="2800" dirty="0" err="1" smtClean="0">
                <a:solidFill>
                  <a:srgbClr val="0070C0"/>
                </a:solidFill>
              </a:rPr>
              <a:t>CoDesign</a:t>
            </a:r>
            <a:r>
              <a:rPr lang="fi-FI" sz="2800" dirty="0" smtClean="0">
                <a:solidFill>
                  <a:srgbClr val="0070C0"/>
                </a:solidFill>
              </a:rPr>
              <a:t>. vol.1, no. 2 /2005. s. 119 – 149</a:t>
            </a:r>
            <a:endParaRPr lang="fi-FI" sz="2800" b="1" dirty="0" smtClean="0">
              <a:solidFill>
                <a:srgbClr val="0070C0"/>
              </a:solidFill>
            </a:endParaRPr>
          </a:p>
          <a:p>
            <a:r>
              <a:rPr lang="en-US" sz="2800" b="1" dirty="0" smtClean="0">
                <a:solidFill>
                  <a:srgbClr val="0070C0"/>
                </a:solidFill>
              </a:rPr>
              <a:t>Elizabeth B.-N. Sanders, Pieter Jan </a:t>
            </a:r>
            <a:r>
              <a:rPr lang="en-US" sz="2800" b="1" dirty="0" err="1" smtClean="0">
                <a:solidFill>
                  <a:srgbClr val="0070C0"/>
                </a:solidFill>
              </a:rPr>
              <a:t>Stappers</a:t>
            </a:r>
            <a:r>
              <a:rPr lang="en-US" sz="2800" dirty="0" smtClean="0">
                <a:solidFill>
                  <a:srgbClr val="0070C0"/>
                </a:solidFill>
              </a:rPr>
              <a:t>.  http://www.maketools.com/pdfs/CoCreation_Sanders_Stappers_08_preprint.pdf</a:t>
            </a:r>
            <a:endParaRPr lang="fi-FI" sz="2800" dirty="0" smtClean="0">
              <a:solidFill>
                <a:srgbClr val="0070C0"/>
              </a:solidFill>
            </a:endParaRPr>
          </a:p>
          <a:p>
            <a:endParaRPr lang="fi-FI" sz="2800" dirty="0" smtClean="0"/>
          </a:p>
          <a:p>
            <a:endParaRPr lang="fi-FI" sz="2800" dirty="0" smtClean="0"/>
          </a:p>
          <a:p>
            <a:endParaRPr lang="fi-FI" sz="2800" dirty="0" smtClean="0"/>
          </a:p>
          <a:p>
            <a:endParaRPr lang="en-US" sz="2800" dirty="0"/>
          </a:p>
        </p:txBody>
      </p:sp>
      <p:sp>
        <p:nvSpPr>
          <p:cNvPr id="4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S10-C1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sp>
        <p:nvSpPr>
          <p:cNvPr id="5" name="Suorakulmi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722313" y="928671"/>
            <a:ext cx="7772400" cy="3478230"/>
          </a:xfrm>
        </p:spPr>
        <p:txBody>
          <a:bodyPr>
            <a:noAutofit/>
          </a:bodyPr>
          <a:lstStyle/>
          <a:p>
            <a:pPr algn="ctr"/>
            <a:r>
              <a:rPr lang="fi-FI" sz="3200" dirty="0" smtClean="0">
                <a:solidFill>
                  <a:srgbClr val="00B050"/>
                </a:solidFill>
              </a:rPr>
              <a:t>KÄYTETTÄVYYDEN HUOMIOIMINEN TUOTEIDEOIDEN JA KONSEPTIEN KEHITTÄMISESSÄ</a:t>
            </a:r>
            <a:endParaRPr lang="en-US" sz="3200" dirty="0"/>
          </a:p>
        </p:txBody>
      </p:sp>
      <p:sp>
        <p:nvSpPr>
          <p:cNvPr id="5" name="Suorakulmi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 smtClean="0">
                <a:solidFill>
                  <a:srgbClr val="00B050"/>
                </a:solidFill>
              </a:rPr>
              <a:t>Tuotteen käytettävyys lisää tuotteen ekologisuutta. Kun </a:t>
            </a:r>
            <a:r>
              <a:rPr lang="fi-FI" dirty="0">
                <a:solidFill>
                  <a:srgbClr val="00B050"/>
                </a:solidFill>
              </a:rPr>
              <a:t>tuote on käytettävä, niin siitä ei tarvitse tai haluta luopua nopeasti. </a:t>
            </a:r>
            <a:r>
              <a:rPr lang="fi-FI" dirty="0" smtClean="0">
                <a:solidFill>
                  <a:srgbClr val="00B050"/>
                </a:solidFill>
              </a:rPr>
              <a:t>Kun uutta tuotetta ei tarvitse ostaa usein edellisen tilalle, tulee tuote myös taloudellisemmaksi kuluttajalle. </a:t>
            </a:r>
          </a:p>
          <a:p>
            <a:r>
              <a:rPr lang="fi-FI" dirty="0" smtClean="0">
                <a:solidFill>
                  <a:srgbClr val="0070C0"/>
                </a:solidFill>
              </a:rPr>
              <a:t>Käytettävyydeltään hyvä tuote vastaa kuluttajan tarpeita, mieltymyksiä ja arvomaailmaa. Se on muotoilultaan käyttäjälle mieluinen.  </a:t>
            </a:r>
          </a:p>
          <a:p>
            <a:r>
              <a:rPr lang="fi-FI" dirty="0" smtClean="0">
                <a:solidFill>
                  <a:srgbClr val="0070C0"/>
                </a:solidFill>
              </a:rPr>
              <a:t>Hyvä tuote on ergonominen, turvallinen, laadukas, helppokäyttöinen</a:t>
            </a:r>
            <a:endParaRPr lang="fi-FI" dirty="0"/>
          </a:p>
          <a:p>
            <a:endParaRPr lang="en-US" dirty="0"/>
          </a:p>
        </p:txBody>
      </p:sp>
      <p:sp>
        <p:nvSpPr>
          <p:cNvPr id="5" name="Suorakulmi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>
                <a:solidFill>
                  <a:srgbClr val="00B050"/>
                </a:solidFill>
              </a:rPr>
              <a:t>Käytettävyyttä voidaan testata eri vaiheissa muotoiluprosessia, eri vaiheessa olevilla </a:t>
            </a:r>
            <a:r>
              <a:rPr lang="fi-FI" dirty="0" smtClean="0">
                <a:solidFill>
                  <a:srgbClr val="00B050"/>
                </a:solidFill>
              </a:rPr>
              <a:t>tuotteilla, palveluilla </a:t>
            </a:r>
            <a:r>
              <a:rPr lang="fi-FI" dirty="0">
                <a:solidFill>
                  <a:srgbClr val="00B050"/>
                </a:solidFill>
              </a:rPr>
              <a:t>tai tuoteideoilla ja konsepteilla. </a:t>
            </a:r>
            <a:endParaRPr lang="fi-FI" dirty="0" smtClean="0">
              <a:solidFill>
                <a:srgbClr val="00B050"/>
              </a:solidFill>
            </a:endParaRPr>
          </a:p>
          <a:p>
            <a:r>
              <a:rPr lang="fi-FI" dirty="0" smtClean="0">
                <a:solidFill>
                  <a:srgbClr val="0070C0"/>
                </a:solidFill>
              </a:rPr>
              <a:t>Käytettävyyttä </a:t>
            </a:r>
            <a:r>
              <a:rPr lang="fi-FI" dirty="0">
                <a:solidFill>
                  <a:srgbClr val="0070C0"/>
                </a:solidFill>
              </a:rPr>
              <a:t>testataan mieluiten niin, että menetelmässä on mukana käyttäjiä. Käyttäjän rooli voi olla hyvin monenlainen; hän voi osallistua suunnittelu/tuotekehitysprosessiin yhtenä tiimin jäsenenä tai hän voi olla pelkästään vastaamassa kyselyyn. </a:t>
            </a:r>
            <a:endParaRPr lang="fi-FI" dirty="0" smtClean="0">
              <a:solidFill>
                <a:srgbClr val="0070C0"/>
              </a:solidFill>
            </a:endParaRPr>
          </a:p>
          <a:p>
            <a:r>
              <a:rPr lang="fi-FI" dirty="0" smtClean="0">
                <a:solidFill>
                  <a:srgbClr val="00B050"/>
                </a:solidFill>
              </a:rPr>
              <a:t>Käytettävyyttä </a:t>
            </a:r>
            <a:r>
              <a:rPr lang="fi-FI" dirty="0">
                <a:solidFill>
                  <a:srgbClr val="00B050"/>
                </a:solidFill>
              </a:rPr>
              <a:t>voidaan testata myös ilman käyttäjää, jos aikataulun tai muun syyn takia käyttäjiä ei voida käyttää.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sp>
        <p:nvSpPr>
          <p:cNvPr id="5" name="Suorakulmi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asiakkaan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rooli</a:t>
            </a:r>
            <a:r>
              <a:rPr lang="en-US" dirty="0" smtClean="0">
                <a:solidFill>
                  <a:srgbClr val="0070C0"/>
                </a:solidFill>
              </a:rPr>
              <a:t> on </a:t>
            </a:r>
            <a:r>
              <a:rPr lang="en-US" dirty="0" err="1" smtClean="0">
                <a:solidFill>
                  <a:srgbClr val="0070C0"/>
                </a:solidFill>
              </a:rPr>
              <a:t>muuttunut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viime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vuosikymmeninä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ensin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kuluttajasta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käyttäjäksi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sitten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osallistujasta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omaksujaksi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ja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nykyinen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suuntaus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painottaa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yhä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enemmän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ihmisten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roolia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osallistuvina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suunnittelijoina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rgbClr val="00B050"/>
                </a:solidFill>
              </a:rPr>
              <a:t>sosiaalinen</a:t>
            </a:r>
            <a:r>
              <a:rPr lang="en-US" dirty="0" smtClean="0">
                <a:solidFill>
                  <a:srgbClr val="00B050"/>
                </a:solidFill>
              </a:rPr>
              <a:t> media </a:t>
            </a:r>
            <a:r>
              <a:rPr lang="en-US" dirty="0" err="1" smtClean="0">
                <a:solidFill>
                  <a:srgbClr val="00B050"/>
                </a:solidFill>
              </a:rPr>
              <a:t>vuorostaan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nopeuttaa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tätä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kehitystä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ilmiöt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ja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asiat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leviävät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nopeasti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laajojen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kohderyhmien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tietoisuuteen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err="1" smtClean="0">
                <a:solidFill>
                  <a:srgbClr val="0070C0"/>
                </a:solidFill>
              </a:rPr>
              <a:t>Yritysten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pitää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pysyä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mukana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tässä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kehityksessä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ja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painottaa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yhä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enemmän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tuotteissaan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ja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palveluissaan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käyttäjien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arvojen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ja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asenteiden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tärkeyttä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uorakulmi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>
                <a:solidFill>
                  <a:srgbClr val="0070C0"/>
                </a:solidFill>
              </a:rPr>
              <a:t>Erityisesti </a:t>
            </a:r>
            <a:r>
              <a:rPr lang="fi-FI" dirty="0" smtClean="0">
                <a:solidFill>
                  <a:srgbClr val="0070C0"/>
                </a:solidFill>
              </a:rPr>
              <a:t>tuotekehityksen </a:t>
            </a:r>
            <a:r>
              <a:rPr lang="fi-FI" dirty="0">
                <a:solidFill>
                  <a:srgbClr val="0070C0"/>
                </a:solidFill>
              </a:rPr>
              <a:t>vaihe vaikuttaa siihen, millaisia menetelmiä on hyödyllistä </a:t>
            </a:r>
            <a:r>
              <a:rPr lang="fi-FI" dirty="0" smtClean="0">
                <a:solidFill>
                  <a:srgbClr val="0070C0"/>
                </a:solidFill>
              </a:rPr>
              <a:t>käyttää</a:t>
            </a:r>
          </a:p>
          <a:p>
            <a:r>
              <a:rPr lang="fi-FI" dirty="0" smtClean="0">
                <a:solidFill>
                  <a:srgbClr val="00B050"/>
                </a:solidFill>
                <a:latin typeface="Verdana" pitchFamily="34" charset="0"/>
              </a:rPr>
              <a:t>Tuotesuunnittelun </a:t>
            </a:r>
            <a:r>
              <a:rPr lang="fi-FI" dirty="0" smtClean="0">
                <a:solidFill>
                  <a:srgbClr val="00B050"/>
                </a:solidFill>
                <a:latin typeface="Verdana" pitchFamily="34" charset="0"/>
              </a:rPr>
              <a:t>kustannukset </a:t>
            </a:r>
            <a:r>
              <a:rPr lang="fi-FI" dirty="0" smtClean="0">
                <a:solidFill>
                  <a:srgbClr val="00B050"/>
                </a:solidFill>
                <a:latin typeface="Verdana" pitchFamily="34" charset="0"/>
              </a:rPr>
              <a:t>etenkin </a:t>
            </a:r>
            <a:r>
              <a:rPr lang="fi-FI" dirty="0" smtClean="0">
                <a:solidFill>
                  <a:srgbClr val="00B050"/>
                </a:solidFill>
                <a:latin typeface="Verdana" pitchFamily="34" charset="0"/>
              </a:rPr>
              <a:t>projektin alkuvaiheessa ovat pieniä verrattuna tuotteen myöhempiin </a:t>
            </a:r>
            <a:r>
              <a:rPr lang="fi-FI" dirty="0" smtClean="0">
                <a:solidFill>
                  <a:srgbClr val="00B050"/>
                </a:solidFill>
                <a:latin typeface="Verdana" pitchFamily="34" charset="0"/>
              </a:rPr>
              <a:t>valmistuskustannuksiin, samalla vaikutusmahdollisuudet vähenevät</a:t>
            </a:r>
            <a:endParaRPr lang="fi-FI" dirty="0">
              <a:solidFill>
                <a:srgbClr val="00B050"/>
              </a:solidFill>
            </a:endParaRPr>
          </a:p>
        </p:txBody>
      </p:sp>
      <p:sp>
        <p:nvSpPr>
          <p:cNvPr id="4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sp>
        <p:nvSpPr>
          <p:cNvPr id="5" name="Suorakulmi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ulukko 1"/>
          <p:cNvGraphicFramePr>
            <a:graphicFrameLocks noGrp="1"/>
          </p:cNvGraphicFramePr>
          <p:nvPr/>
        </p:nvGraphicFramePr>
        <p:xfrm>
          <a:off x="928660" y="1397000"/>
          <a:ext cx="750099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500198"/>
                <a:gridCol w="1500198"/>
                <a:gridCol w="1500198"/>
                <a:gridCol w="15001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</a:rPr>
                        <a:t>Ideointi</a:t>
                      </a:r>
                      <a:endParaRPr lang="en-US" sz="1400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</a:rPr>
                        <a:t>Konsepti</a:t>
                      </a:r>
                      <a:endParaRPr lang="en-US" sz="1400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</a:rPr>
                        <a:t>Suunnittelu</a:t>
                      </a:r>
                      <a:endParaRPr lang="en-US" sz="1400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</a:rPr>
                        <a:t>Tuotannon</a:t>
                      </a:r>
                      <a:r>
                        <a:rPr lang="en-US" sz="1400" dirty="0" smtClean="0">
                          <a:latin typeface="Arial" pitchFamily="34" charset="0"/>
                        </a:rPr>
                        <a:t> </a:t>
                      </a:r>
                      <a:r>
                        <a:rPr lang="en-US" sz="1400" dirty="0" err="1" smtClean="0">
                          <a:latin typeface="Arial" pitchFamily="34" charset="0"/>
                        </a:rPr>
                        <a:t>valmistelu</a:t>
                      </a:r>
                      <a:endParaRPr lang="en-US" sz="1400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</a:rPr>
                        <a:t>Tuotanto</a:t>
                      </a:r>
                      <a:endParaRPr lang="en-US" sz="1400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Suora nuoliyhdysviiva 3"/>
          <p:cNvCxnSpPr/>
          <p:nvPr/>
        </p:nvCxnSpPr>
        <p:spPr>
          <a:xfrm>
            <a:off x="928662" y="1142984"/>
            <a:ext cx="47149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uora nuoliyhdysviiva 6"/>
          <p:cNvCxnSpPr/>
          <p:nvPr/>
        </p:nvCxnSpPr>
        <p:spPr>
          <a:xfrm flipV="1">
            <a:off x="928662" y="2071678"/>
            <a:ext cx="7429552" cy="242889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uora nuoliyhdysviiva 8"/>
          <p:cNvCxnSpPr/>
          <p:nvPr/>
        </p:nvCxnSpPr>
        <p:spPr>
          <a:xfrm>
            <a:off x="928662" y="1928802"/>
            <a:ext cx="7500990" cy="250033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ekstikehys 9"/>
          <p:cNvSpPr txBox="1"/>
          <p:nvPr/>
        </p:nvSpPr>
        <p:spPr>
          <a:xfrm>
            <a:off x="928662" y="714356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Verdana" pitchFamily="34" charset="0"/>
              </a:rPr>
              <a:t>Aika</a:t>
            </a:r>
            <a:endParaRPr lang="en-US" dirty="0">
              <a:latin typeface="Verdana" pitchFamily="34" charset="0"/>
            </a:endParaRPr>
          </a:p>
        </p:txBody>
      </p:sp>
      <p:sp>
        <p:nvSpPr>
          <p:cNvPr id="11" name="Tekstikehys 10"/>
          <p:cNvSpPr txBox="1"/>
          <p:nvPr/>
        </p:nvSpPr>
        <p:spPr>
          <a:xfrm rot="20277353">
            <a:off x="1714480" y="3857628"/>
            <a:ext cx="786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Verdana" pitchFamily="34" charset="0"/>
              </a:rPr>
              <a:t>Kulut</a:t>
            </a:r>
            <a:endParaRPr lang="en-US" dirty="0">
              <a:latin typeface="Verdana" pitchFamily="34" charset="0"/>
            </a:endParaRPr>
          </a:p>
        </p:txBody>
      </p:sp>
      <p:sp>
        <p:nvSpPr>
          <p:cNvPr id="12" name="Tekstikehys 11"/>
          <p:cNvSpPr txBox="1"/>
          <p:nvPr/>
        </p:nvSpPr>
        <p:spPr>
          <a:xfrm rot="1125949">
            <a:off x="1875548" y="2394449"/>
            <a:ext cx="2927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Verdana" pitchFamily="34" charset="0"/>
              </a:rPr>
              <a:t>Vaikutusmahdollisuudet</a:t>
            </a:r>
            <a:endParaRPr lang="en-US" dirty="0">
              <a:latin typeface="Verdana" pitchFamily="34" charset="0"/>
            </a:endParaRPr>
          </a:p>
        </p:txBody>
      </p:sp>
      <p:cxnSp>
        <p:nvCxnSpPr>
          <p:cNvPr id="17" name="Suora nuoliyhdysviiva 16"/>
          <p:cNvCxnSpPr/>
          <p:nvPr/>
        </p:nvCxnSpPr>
        <p:spPr>
          <a:xfrm rot="5400000" flipH="1" flipV="1">
            <a:off x="-750131" y="2964653"/>
            <a:ext cx="307183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ikehys 17"/>
          <p:cNvSpPr txBox="1"/>
          <p:nvPr/>
        </p:nvSpPr>
        <p:spPr>
          <a:xfrm rot="16200000">
            <a:off x="-527700" y="3242287"/>
            <a:ext cx="213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Verdana" pitchFamily="34" charset="0"/>
              </a:rPr>
              <a:t>Raha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err="1" smtClean="0">
                <a:latin typeface="Verdana" pitchFamily="34" charset="0"/>
              </a:rPr>
              <a:t>ja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err="1" smtClean="0">
                <a:latin typeface="Verdana" pitchFamily="34" charset="0"/>
              </a:rPr>
              <a:t>resurssit</a:t>
            </a:r>
            <a:endParaRPr lang="en-US" dirty="0">
              <a:latin typeface="Verdana" pitchFamily="34" charset="0"/>
            </a:endParaRPr>
          </a:p>
        </p:txBody>
      </p:sp>
      <p:sp>
        <p:nvSpPr>
          <p:cNvPr id="19" name="Suorakulmio 18"/>
          <p:cNvSpPr/>
          <p:nvPr/>
        </p:nvSpPr>
        <p:spPr>
          <a:xfrm>
            <a:off x="857224" y="4572008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>
                <a:latin typeface="Verdana" pitchFamily="34" charset="0"/>
              </a:rPr>
              <a:t>Kaavio </a:t>
            </a:r>
            <a:r>
              <a:rPr lang="fi-FI" dirty="0" smtClean="0">
                <a:latin typeface="Verdana" pitchFamily="34" charset="0"/>
              </a:rPr>
              <a:t>1. </a:t>
            </a:r>
            <a:r>
              <a:rPr lang="fi-FI" dirty="0" smtClean="0">
                <a:latin typeface="Verdana" pitchFamily="34" charset="0"/>
              </a:rPr>
              <a:t>Tuotesuunnittelun kustannukset (nouseva viiva kuvassa oikealla) etenkin projektin alkuvaiheessa ovat pieniä verrattuna tuotteen myöhempiin valmistuskustannuksiin</a:t>
            </a:r>
            <a:r>
              <a:rPr lang="fi-FI" dirty="0" smtClean="0">
                <a:latin typeface="Arial" pitchFamily="34" charset="0"/>
              </a:rPr>
              <a:t>(lähde Routio, P. )</a:t>
            </a:r>
            <a:endParaRPr lang="en-US" dirty="0">
              <a:latin typeface="Verdana" pitchFamily="34" charset="0"/>
            </a:endParaRPr>
          </a:p>
        </p:txBody>
      </p:sp>
      <p:sp>
        <p:nvSpPr>
          <p:cNvPr id="13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sp>
        <p:nvSpPr>
          <p:cNvPr id="14" name="Suorakulmio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14348" y="3000372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fi-FI" dirty="0" smtClean="0">
                <a:solidFill>
                  <a:srgbClr val="00B050"/>
                </a:solidFill>
              </a:rPr>
              <a:t>KÄYTETTÄVYYSTESTAUKSEN SUUNNITTELU JA TOTEUTUS</a:t>
            </a:r>
            <a:endParaRPr lang="fi-FI" dirty="0">
              <a:solidFill>
                <a:srgbClr val="00B050"/>
              </a:solidFill>
            </a:endParaRPr>
          </a:p>
        </p:txBody>
      </p:sp>
      <p:sp>
        <p:nvSpPr>
          <p:cNvPr id="4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sp>
        <p:nvSpPr>
          <p:cNvPr id="5" name="Suorakulmi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Kaaviokuva 4"/>
          <p:cNvGraphicFramePr/>
          <p:nvPr/>
        </p:nvGraphicFramePr>
        <p:xfrm>
          <a:off x="1500166" y="714356"/>
          <a:ext cx="6032665" cy="5771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uorakulmio 5"/>
          <p:cNvSpPr/>
          <p:nvPr/>
        </p:nvSpPr>
        <p:spPr>
          <a:xfrm>
            <a:off x="1214414" y="285728"/>
            <a:ext cx="77238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800" dirty="0">
                <a:latin typeface="Arial" pitchFamily="34" charset="0"/>
              </a:rPr>
              <a:t>Testaamisen </a:t>
            </a:r>
            <a:r>
              <a:rPr lang="fi-FI" sz="2800" dirty="0" smtClean="0">
                <a:latin typeface="Arial" pitchFamily="34" charset="0"/>
              </a:rPr>
              <a:t>suunnittelu ja testaamisen vaiheet</a:t>
            </a:r>
            <a:endParaRPr lang="en-US" sz="2800" dirty="0">
              <a:latin typeface="Arial" pitchFamily="34" charset="0"/>
            </a:endParaRPr>
          </a:p>
        </p:txBody>
      </p:sp>
      <p:sp>
        <p:nvSpPr>
          <p:cNvPr id="4" name="Alatunnisteen paikkamerkki 1"/>
          <p:cNvSpPr>
            <a:spLocks noGrp="1"/>
          </p:cNvSpPr>
          <p:nvPr>
            <p:ph type="ftr" sz="quarter" idx="11"/>
          </p:nvPr>
        </p:nvSpPr>
        <p:spPr>
          <a:xfrm>
            <a:off x="508000" y="6245225"/>
            <a:ext cx="57277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S10-B1</a:t>
            </a:r>
            <a:r>
              <a:rPr lang="de-DE" dirty="0"/>
              <a:t>: Powerpoint-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en-US" dirty="0" smtClean="0"/>
              <a:t>»</a:t>
            </a:r>
            <a:r>
              <a:rPr lang="en-US" dirty="0" err="1" smtClean="0"/>
              <a:t>Käytettävyys</a:t>
            </a:r>
            <a:r>
              <a:rPr lang="en-US" dirty="0" smtClean="0"/>
              <a:t>«</a:t>
            </a:r>
            <a:endParaRPr lang="de-AT" dirty="0"/>
          </a:p>
        </p:txBody>
      </p:sp>
      <p:sp>
        <p:nvSpPr>
          <p:cNvPr id="7" name="Suorakulmi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1932</TotalTime>
  <Words>557</Words>
  <Application>Microsoft Office PowerPoint</Application>
  <PresentationFormat>Näytössä katseltava diaesitys (4:3)</PresentationFormat>
  <Paragraphs>143</Paragraphs>
  <Slides>12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3" baseType="lpstr">
      <vt:lpstr>Office-teema</vt:lpstr>
      <vt:lpstr> KÄYTETTÄVYYS</vt:lpstr>
      <vt:lpstr> </vt:lpstr>
      <vt:lpstr>Dia 3</vt:lpstr>
      <vt:lpstr>Dia 4</vt:lpstr>
      <vt:lpstr>Dia 5</vt:lpstr>
      <vt:lpstr>Dia 6</vt:lpstr>
      <vt:lpstr>Dia 7</vt:lpstr>
      <vt:lpstr>KÄYTETTÄVYYSTESTAUKSEN SUUNNITTELU JA TOTEUTUS</vt:lpstr>
      <vt:lpstr>Dia 9</vt:lpstr>
      <vt:lpstr>Dia 10</vt:lpstr>
      <vt:lpstr>Menetelmiä käytettävyyden testaamiseen</vt:lpstr>
      <vt:lpstr>Lähteet</vt:lpstr>
    </vt:vector>
  </TitlesOfParts>
  <Company>Kuopion Muotoiluakatemia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kumu</dc:creator>
  <cp:lastModifiedBy>kumu</cp:lastModifiedBy>
  <cp:revision>174</cp:revision>
  <dcterms:created xsi:type="dcterms:W3CDTF">2010-04-06T15:49:54Z</dcterms:created>
  <dcterms:modified xsi:type="dcterms:W3CDTF">2010-09-23T17:26:24Z</dcterms:modified>
</cp:coreProperties>
</file>